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0" r:id="rId2"/>
    <p:sldId id="268" r:id="rId3"/>
    <p:sldId id="265" r:id="rId4"/>
    <p:sldId id="269" r:id="rId5"/>
    <p:sldId id="272" r:id="rId6"/>
    <p:sldId id="270" r:id="rId7"/>
    <p:sldId id="266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0" r:id="rId16"/>
    <p:sldId id="262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D9EB73-F620-45A5-AD0F-4D5C4EE62677}" v="165" dt="2025-11-02T23:34:17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04" autoAdjust="0"/>
    <p:restoredTop sz="83903" autoAdjust="0"/>
  </p:normalViewPr>
  <p:slideViewPr>
    <p:cSldViewPr snapToGrid="0">
      <p:cViewPr varScale="1">
        <p:scale>
          <a:sx n="45" d="100"/>
          <a:sy n="45" d="100"/>
        </p:scale>
        <p:origin x="1804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Abarca Castillo" userId="0381c3f7c2c39f7d" providerId="LiveId" clId="{DFDF36EB-6A22-4EB2-9D31-2FBDD473A9A7}"/>
    <pc:docChg chg="undo custSel addSld delSld modSld sldOrd">
      <pc:chgData name="Carolina Abarca Castillo" userId="0381c3f7c2c39f7d" providerId="LiveId" clId="{DFDF36EB-6A22-4EB2-9D31-2FBDD473A9A7}" dt="2025-11-02T23:34:32.162" v="1625" actId="1076"/>
      <pc:docMkLst>
        <pc:docMk/>
      </pc:docMkLst>
      <pc:sldChg chg="addSp delSp modSp mod delAnim modAnim">
        <pc:chgData name="Carolina Abarca Castillo" userId="0381c3f7c2c39f7d" providerId="LiveId" clId="{DFDF36EB-6A22-4EB2-9D31-2FBDD473A9A7}" dt="2025-11-02T00:51:54.465" v="1603" actId="123"/>
        <pc:sldMkLst>
          <pc:docMk/>
          <pc:sldMk cId="1099691933" sldId="260"/>
        </pc:sldMkLst>
        <pc:spChg chg="mod">
          <ac:chgData name="Carolina Abarca Castillo" userId="0381c3f7c2c39f7d" providerId="LiveId" clId="{DFDF36EB-6A22-4EB2-9D31-2FBDD473A9A7}" dt="2025-11-02T00:51:54.465" v="1603" actId="123"/>
          <ac:spMkLst>
            <pc:docMk/>
            <pc:sldMk cId="1099691933" sldId="260"/>
            <ac:spMk id="6" creationId="{3734FF41-EB5B-2A1D-611B-7172DB769727}"/>
          </ac:spMkLst>
        </pc:spChg>
        <pc:spChg chg="add del mod">
          <ac:chgData name="Carolina Abarca Castillo" userId="0381c3f7c2c39f7d" providerId="LiveId" clId="{DFDF36EB-6A22-4EB2-9D31-2FBDD473A9A7}" dt="2025-11-02T00:49:02.613" v="1535" actId="478"/>
          <ac:spMkLst>
            <pc:docMk/>
            <pc:sldMk cId="1099691933" sldId="260"/>
            <ac:spMk id="7" creationId="{243ED212-8870-465D-15E1-00EC424A4252}"/>
          </ac:spMkLst>
        </pc:spChg>
      </pc:sldChg>
      <pc:sldChg chg="del">
        <pc:chgData name="Carolina Abarca Castillo" userId="0381c3f7c2c39f7d" providerId="LiveId" clId="{DFDF36EB-6A22-4EB2-9D31-2FBDD473A9A7}" dt="2025-11-02T00:11:34.034" v="1174" actId="47"/>
        <pc:sldMkLst>
          <pc:docMk/>
          <pc:sldMk cId="4036592159" sldId="261"/>
        </pc:sldMkLst>
      </pc:sldChg>
      <pc:sldChg chg="addSp modSp mod">
        <pc:chgData name="Carolina Abarca Castillo" userId="0381c3f7c2c39f7d" providerId="LiveId" clId="{DFDF36EB-6A22-4EB2-9D31-2FBDD473A9A7}" dt="2025-11-02T23:34:32.162" v="1625" actId="1076"/>
        <pc:sldMkLst>
          <pc:docMk/>
          <pc:sldMk cId="3563167859" sldId="262"/>
        </pc:sldMkLst>
        <pc:spChg chg="add mod">
          <ac:chgData name="Carolina Abarca Castillo" userId="0381c3f7c2c39f7d" providerId="LiveId" clId="{DFDF36EB-6A22-4EB2-9D31-2FBDD473A9A7}" dt="2025-11-02T23:34:32.162" v="1625" actId="1076"/>
          <ac:spMkLst>
            <pc:docMk/>
            <pc:sldMk cId="3563167859" sldId="262"/>
            <ac:spMk id="3" creationId="{43C05FAA-4D09-B2EC-9930-1821DA7B431D}"/>
          </ac:spMkLst>
        </pc:spChg>
      </pc:sldChg>
      <pc:sldChg chg="del">
        <pc:chgData name="Carolina Abarca Castillo" userId="0381c3f7c2c39f7d" providerId="LiveId" clId="{DFDF36EB-6A22-4EB2-9D31-2FBDD473A9A7}" dt="2025-11-02T00:14:39.706" v="1215" actId="47"/>
        <pc:sldMkLst>
          <pc:docMk/>
          <pc:sldMk cId="857638577" sldId="263"/>
        </pc:sldMkLst>
      </pc:sldChg>
      <pc:sldChg chg="addSp delSp modSp mod modAnim">
        <pc:chgData name="Carolina Abarca Castillo" userId="0381c3f7c2c39f7d" providerId="LiveId" clId="{DFDF36EB-6A22-4EB2-9D31-2FBDD473A9A7}" dt="2025-11-02T00:30:57.478" v="1353"/>
        <pc:sldMkLst>
          <pc:docMk/>
          <pc:sldMk cId="55385346" sldId="265"/>
        </pc:sldMkLst>
        <pc:spChg chg="add mod">
          <ac:chgData name="Carolina Abarca Castillo" userId="0381c3f7c2c39f7d" providerId="LiveId" clId="{DFDF36EB-6A22-4EB2-9D31-2FBDD473A9A7}" dt="2025-11-02T00:22:14.534" v="1272" actId="403"/>
          <ac:spMkLst>
            <pc:docMk/>
            <pc:sldMk cId="55385346" sldId="265"/>
            <ac:spMk id="6" creationId="{A9051178-4A60-2190-4F6C-3D79205730F0}"/>
          </ac:spMkLst>
        </pc:spChg>
        <pc:spChg chg="del">
          <ac:chgData name="Carolina Abarca Castillo" userId="0381c3f7c2c39f7d" providerId="LiveId" clId="{DFDF36EB-6A22-4EB2-9D31-2FBDD473A9A7}" dt="2025-11-01T20:09:28.167" v="28"/>
          <ac:spMkLst>
            <pc:docMk/>
            <pc:sldMk cId="55385346" sldId="265"/>
            <ac:spMk id="10" creationId="{F0EAB83D-D6E2-A3EB-01A7-88912E7A5B7F}"/>
          </ac:spMkLst>
        </pc:spChg>
        <pc:picChg chg="add del mod">
          <ac:chgData name="Carolina Abarca Castillo" userId="0381c3f7c2c39f7d" providerId="LiveId" clId="{DFDF36EB-6A22-4EB2-9D31-2FBDD473A9A7}" dt="2025-11-01T20:10:00.122" v="31" actId="478"/>
          <ac:picMkLst>
            <pc:docMk/>
            <pc:sldMk cId="55385346" sldId="265"/>
            <ac:picMk id="9" creationId="{C2E57DBC-0EA0-60EC-CEC8-E6C81C768989}"/>
          </ac:picMkLst>
        </pc:picChg>
        <pc:picChg chg="add mod">
          <ac:chgData name="Carolina Abarca Castillo" userId="0381c3f7c2c39f7d" providerId="LiveId" clId="{DFDF36EB-6A22-4EB2-9D31-2FBDD473A9A7}" dt="2025-11-01T21:31:37.259" v="248" actId="1076"/>
          <ac:picMkLst>
            <pc:docMk/>
            <pc:sldMk cId="55385346" sldId="265"/>
            <ac:picMk id="11" creationId="{DA48C5AA-95F4-91D9-FF5D-0471357CC4EE}"/>
          </ac:picMkLst>
        </pc:picChg>
      </pc:sldChg>
      <pc:sldChg chg="addSp delSp modSp mod modAnim">
        <pc:chgData name="Carolina Abarca Castillo" userId="0381c3f7c2c39f7d" providerId="LiveId" clId="{DFDF36EB-6A22-4EB2-9D31-2FBDD473A9A7}" dt="2025-11-02T00:33:15.957" v="1359" actId="14100"/>
        <pc:sldMkLst>
          <pc:docMk/>
          <pc:sldMk cId="2054411352" sldId="266"/>
        </pc:sldMkLst>
        <pc:spChg chg="add mod">
          <ac:chgData name="Carolina Abarca Castillo" userId="0381c3f7c2c39f7d" providerId="LiveId" clId="{DFDF36EB-6A22-4EB2-9D31-2FBDD473A9A7}" dt="2025-11-02T00:32:42.882" v="1354" actId="14100"/>
          <ac:spMkLst>
            <pc:docMk/>
            <pc:sldMk cId="2054411352" sldId="266"/>
            <ac:spMk id="5" creationId="{59DC6F34-87E6-D362-9398-7DB714F496E4}"/>
          </ac:spMkLst>
        </pc:spChg>
        <pc:spChg chg="del mod">
          <ac:chgData name="Carolina Abarca Castillo" userId="0381c3f7c2c39f7d" providerId="LiveId" clId="{DFDF36EB-6A22-4EB2-9D31-2FBDD473A9A7}" dt="2025-11-01T21:27:19.472" v="223" actId="21"/>
          <ac:spMkLst>
            <pc:docMk/>
            <pc:sldMk cId="2054411352" sldId="266"/>
            <ac:spMk id="5" creationId="{BD635213-A22F-FA03-0770-12B641E2FD8E}"/>
          </ac:spMkLst>
        </pc:spChg>
        <pc:spChg chg="del">
          <ac:chgData name="Carolina Abarca Castillo" userId="0381c3f7c2c39f7d" providerId="LiveId" clId="{DFDF36EB-6A22-4EB2-9D31-2FBDD473A9A7}" dt="2025-11-01T21:52:41.990" v="406" actId="478"/>
          <ac:spMkLst>
            <pc:docMk/>
            <pc:sldMk cId="2054411352" sldId="266"/>
            <ac:spMk id="6" creationId="{58446EA4-F2D8-68D0-C628-2CABCCC0A220}"/>
          </ac:spMkLst>
        </pc:spChg>
        <pc:spChg chg="add mod">
          <ac:chgData name="Carolina Abarca Castillo" userId="0381c3f7c2c39f7d" providerId="LiveId" clId="{DFDF36EB-6A22-4EB2-9D31-2FBDD473A9A7}" dt="2025-11-02T00:33:15.957" v="1359" actId="14100"/>
          <ac:spMkLst>
            <pc:docMk/>
            <pc:sldMk cId="2054411352" sldId="266"/>
            <ac:spMk id="6" creationId="{E837414D-EA96-3775-1F5E-14A36B42BF7F}"/>
          </ac:spMkLst>
        </pc:spChg>
        <pc:spChg chg="add mod">
          <ac:chgData name="Carolina Abarca Castillo" userId="0381c3f7c2c39f7d" providerId="LiveId" clId="{DFDF36EB-6A22-4EB2-9D31-2FBDD473A9A7}" dt="2025-11-02T00:27:23.891" v="1336" actId="14100"/>
          <ac:spMkLst>
            <pc:docMk/>
            <pc:sldMk cId="2054411352" sldId="266"/>
            <ac:spMk id="7" creationId="{2FF5EB24-B4ED-C95C-369A-FF5F760972D5}"/>
          </ac:spMkLst>
        </pc:spChg>
        <pc:spChg chg="add mod">
          <ac:chgData name="Carolina Abarca Castillo" userId="0381c3f7c2c39f7d" providerId="LiveId" clId="{DFDF36EB-6A22-4EB2-9D31-2FBDD473A9A7}" dt="2025-11-02T00:33:01.405" v="1358" actId="14100"/>
          <ac:spMkLst>
            <pc:docMk/>
            <pc:sldMk cId="2054411352" sldId="266"/>
            <ac:spMk id="8" creationId="{38DC5982-057E-C978-1BA6-8E388DA2BB28}"/>
          </ac:spMkLst>
        </pc:spChg>
        <pc:spChg chg="del">
          <ac:chgData name="Carolina Abarca Castillo" userId="0381c3f7c2c39f7d" providerId="LiveId" clId="{DFDF36EB-6A22-4EB2-9D31-2FBDD473A9A7}" dt="2025-11-01T21:06:38.231" v="175" actId="478"/>
          <ac:spMkLst>
            <pc:docMk/>
            <pc:sldMk cId="2054411352" sldId="266"/>
            <ac:spMk id="10" creationId="{F0EAB83D-D6E2-A3EB-01A7-88912E7A5B7F}"/>
          </ac:spMkLst>
        </pc:spChg>
        <pc:spChg chg="add mod">
          <ac:chgData name="Carolina Abarca Castillo" userId="0381c3f7c2c39f7d" providerId="LiveId" clId="{DFDF36EB-6A22-4EB2-9D31-2FBDD473A9A7}" dt="2025-11-02T00:25:43.034" v="1319" actId="404"/>
          <ac:spMkLst>
            <pc:docMk/>
            <pc:sldMk cId="2054411352" sldId="266"/>
            <ac:spMk id="30" creationId="{5DCD17AB-A13B-5BE7-5F19-6E2A187E4913}"/>
          </ac:spMkLst>
        </pc:spChg>
        <pc:spChg chg="add del mod">
          <ac:chgData name="Carolina Abarca Castillo" userId="0381c3f7c2c39f7d" providerId="LiveId" clId="{DFDF36EB-6A22-4EB2-9D31-2FBDD473A9A7}" dt="2025-11-02T00:26:50.865" v="1328" actId="478"/>
          <ac:spMkLst>
            <pc:docMk/>
            <pc:sldMk cId="2054411352" sldId="266"/>
            <ac:spMk id="31" creationId="{9BF186D0-B63A-B552-CF00-8EEBFC7F1A2A}"/>
          </ac:spMkLst>
        </pc:spChg>
        <pc:spChg chg="add del mod">
          <ac:chgData name="Carolina Abarca Castillo" userId="0381c3f7c2c39f7d" providerId="LiveId" clId="{DFDF36EB-6A22-4EB2-9D31-2FBDD473A9A7}" dt="2025-11-02T00:25:54.644" v="1320" actId="478"/>
          <ac:spMkLst>
            <pc:docMk/>
            <pc:sldMk cId="2054411352" sldId="266"/>
            <ac:spMk id="32" creationId="{0B363D0C-BF27-2418-027B-4AB0A713C815}"/>
          </ac:spMkLst>
        </pc:spChg>
        <pc:spChg chg="add del mod">
          <ac:chgData name="Carolina Abarca Castillo" userId="0381c3f7c2c39f7d" providerId="LiveId" clId="{DFDF36EB-6A22-4EB2-9D31-2FBDD473A9A7}" dt="2025-11-02T00:27:25.961" v="1337" actId="478"/>
          <ac:spMkLst>
            <pc:docMk/>
            <pc:sldMk cId="2054411352" sldId="266"/>
            <ac:spMk id="33" creationId="{295D0EA8-0524-B4B2-3EB7-3B8F05A1F4FD}"/>
          </ac:spMkLst>
        </pc:spChg>
        <pc:graphicFrameChg chg="add mod">
          <ac:chgData name="Carolina Abarca Castillo" userId="0381c3f7c2c39f7d" providerId="LiveId" clId="{DFDF36EB-6A22-4EB2-9D31-2FBDD473A9A7}" dt="2025-11-01T21:07:29.455" v="176"/>
          <ac:graphicFrameMkLst>
            <pc:docMk/>
            <pc:sldMk cId="2054411352" sldId="266"/>
            <ac:graphicFrameMk id="9" creationId="{38A98F3B-4AE7-E310-65DE-583A33266E5B}"/>
          </ac:graphicFrameMkLst>
        </pc:graphicFrameChg>
        <pc:graphicFrameChg chg="add mod">
          <ac:chgData name="Carolina Abarca Castillo" userId="0381c3f7c2c39f7d" providerId="LiveId" clId="{DFDF36EB-6A22-4EB2-9D31-2FBDD473A9A7}" dt="2025-11-01T21:09:33.780" v="177"/>
          <ac:graphicFrameMkLst>
            <pc:docMk/>
            <pc:sldMk cId="2054411352" sldId="266"/>
            <ac:graphicFrameMk id="11" creationId="{CE4EB586-A4C6-D82E-5589-7359DEBFABE8}"/>
          </ac:graphicFrameMkLst>
        </pc:graphicFrameChg>
        <pc:picChg chg="add del mod modCrop">
          <ac:chgData name="Carolina Abarca Castillo" userId="0381c3f7c2c39f7d" providerId="LiveId" clId="{DFDF36EB-6A22-4EB2-9D31-2FBDD473A9A7}" dt="2025-11-01T21:06:35.473" v="174" actId="478"/>
          <ac:picMkLst>
            <pc:docMk/>
            <pc:sldMk cId="2054411352" sldId="266"/>
            <ac:picMk id="8" creationId="{26DB3E6D-2FA7-8614-74F3-21CAB65CBAB2}"/>
          </ac:picMkLst>
        </pc:picChg>
        <pc:picChg chg="add del mod">
          <ac:chgData name="Carolina Abarca Castillo" userId="0381c3f7c2c39f7d" providerId="LiveId" clId="{DFDF36EB-6A22-4EB2-9D31-2FBDD473A9A7}" dt="2025-11-01T21:19:32.772" v="210" actId="478"/>
          <ac:picMkLst>
            <pc:docMk/>
            <pc:sldMk cId="2054411352" sldId="266"/>
            <ac:picMk id="13" creationId="{825623E7-F2E9-A9FE-71B7-0DABD723A6EC}"/>
          </ac:picMkLst>
        </pc:picChg>
        <pc:picChg chg="add del mod modCrop">
          <ac:chgData name="Carolina Abarca Castillo" userId="0381c3f7c2c39f7d" providerId="LiveId" clId="{DFDF36EB-6A22-4EB2-9D31-2FBDD473A9A7}" dt="2025-11-01T21:19:34.687" v="211" actId="478"/>
          <ac:picMkLst>
            <pc:docMk/>
            <pc:sldMk cId="2054411352" sldId="266"/>
            <ac:picMk id="15" creationId="{EC7E0101-1E98-2544-8B28-22C9329883E1}"/>
          </ac:picMkLst>
        </pc:picChg>
        <pc:picChg chg="add del">
          <ac:chgData name="Carolina Abarca Castillo" userId="0381c3f7c2c39f7d" providerId="LiveId" clId="{DFDF36EB-6A22-4EB2-9D31-2FBDD473A9A7}" dt="2025-11-01T21:19:28.020" v="209" actId="478"/>
          <ac:picMkLst>
            <pc:docMk/>
            <pc:sldMk cId="2054411352" sldId="266"/>
            <ac:picMk id="17" creationId="{91A36142-1FDD-80AD-A797-90741B41F317}"/>
          </ac:picMkLst>
        </pc:picChg>
        <pc:picChg chg="add del mod modCrop">
          <ac:chgData name="Carolina Abarca Castillo" userId="0381c3f7c2c39f7d" providerId="LiveId" clId="{DFDF36EB-6A22-4EB2-9D31-2FBDD473A9A7}" dt="2025-11-01T21:51:29.731" v="404" actId="478"/>
          <ac:picMkLst>
            <pc:docMk/>
            <pc:sldMk cId="2054411352" sldId="266"/>
            <ac:picMk id="19" creationId="{CDD110C2-1BAE-065E-C3FF-F44C43FED4B3}"/>
          </ac:picMkLst>
        </pc:picChg>
        <pc:picChg chg="add mod modCrop">
          <ac:chgData name="Carolina Abarca Castillo" userId="0381c3f7c2c39f7d" providerId="LiveId" clId="{DFDF36EB-6A22-4EB2-9D31-2FBDD473A9A7}" dt="2025-11-01T22:12:57.913" v="605" actId="14100"/>
          <ac:picMkLst>
            <pc:docMk/>
            <pc:sldMk cId="2054411352" sldId="266"/>
            <ac:picMk id="21" creationId="{B5505A93-BB10-4EAB-7647-98619A92FDF9}"/>
          </ac:picMkLst>
        </pc:picChg>
        <pc:picChg chg="add del mod">
          <ac:chgData name="Carolina Abarca Castillo" userId="0381c3f7c2c39f7d" providerId="LiveId" clId="{DFDF36EB-6A22-4EB2-9D31-2FBDD473A9A7}" dt="2025-11-01T21:29:31.059" v="234" actId="21"/>
          <ac:picMkLst>
            <pc:docMk/>
            <pc:sldMk cId="2054411352" sldId="266"/>
            <ac:picMk id="23" creationId="{CD50A132-CF8B-7EE6-9905-55D847EFF488}"/>
          </ac:picMkLst>
        </pc:picChg>
        <pc:picChg chg="add mod modCrop">
          <ac:chgData name="Carolina Abarca Castillo" userId="0381c3f7c2c39f7d" providerId="LiveId" clId="{DFDF36EB-6A22-4EB2-9D31-2FBDD473A9A7}" dt="2025-11-01T22:08:14.278" v="578" actId="14100"/>
          <ac:picMkLst>
            <pc:docMk/>
            <pc:sldMk cId="2054411352" sldId="266"/>
            <ac:picMk id="25" creationId="{6057E8E5-04AC-4BC4-2EAE-4FCDF8BC768D}"/>
          </ac:picMkLst>
        </pc:picChg>
        <pc:picChg chg="add mod">
          <ac:chgData name="Carolina Abarca Castillo" userId="0381c3f7c2c39f7d" providerId="LiveId" clId="{DFDF36EB-6A22-4EB2-9D31-2FBDD473A9A7}" dt="2025-11-01T22:13:05.404" v="606" actId="1076"/>
          <ac:picMkLst>
            <pc:docMk/>
            <pc:sldMk cId="2054411352" sldId="266"/>
            <ac:picMk id="27" creationId="{6361BDBC-F601-6712-F8A8-066CB305500A}"/>
          </ac:picMkLst>
        </pc:picChg>
        <pc:picChg chg="add del mod modCrop">
          <ac:chgData name="Carolina Abarca Castillo" userId="0381c3f7c2c39f7d" providerId="LiveId" clId="{DFDF36EB-6A22-4EB2-9D31-2FBDD473A9A7}" dt="2025-11-01T21:58:39.165" v="455" actId="478"/>
          <ac:picMkLst>
            <pc:docMk/>
            <pc:sldMk cId="2054411352" sldId="266"/>
            <ac:picMk id="28" creationId="{2D016704-2B22-E14B-38D1-5BF6BA557D01}"/>
          </ac:picMkLst>
        </pc:picChg>
        <pc:picChg chg="add mod">
          <ac:chgData name="Carolina Abarca Castillo" userId="0381c3f7c2c39f7d" providerId="LiveId" clId="{DFDF36EB-6A22-4EB2-9D31-2FBDD473A9A7}" dt="2025-11-01T22:03:43.823" v="481" actId="1076"/>
          <ac:picMkLst>
            <pc:docMk/>
            <pc:sldMk cId="2054411352" sldId="266"/>
            <ac:picMk id="29" creationId="{4D666920-1CB0-374C-CC79-CD07154F78A0}"/>
          </ac:picMkLst>
        </pc:picChg>
      </pc:sldChg>
      <pc:sldChg chg="addSp delSp modSp mod modAnim modNotesTx">
        <pc:chgData name="Carolina Abarca Castillo" userId="0381c3f7c2c39f7d" providerId="LiveId" clId="{DFDF36EB-6A22-4EB2-9D31-2FBDD473A9A7}" dt="2025-11-02T00:29:14.306" v="1348"/>
        <pc:sldMkLst>
          <pc:docMk/>
          <pc:sldMk cId="2431481603" sldId="268"/>
        </pc:sldMkLst>
        <pc:spChg chg="del">
          <ac:chgData name="Carolina Abarca Castillo" userId="0381c3f7c2c39f7d" providerId="LiveId" clId="{DFDF36EB-6A22-4EB2-9D31-2FBDD473A9A7}" dt="2025-11-02T00:17:14.996" v="1217" actId="478"/>
          <ac:spMkLst>
            <pc:docMk/>
            <pc:sldMk cId="2431481603" sldId="268"/>
            <ac:spMk id="3" creationId="{8FC3D870-3FFE-8AFC-4E46-41BBE006585E}"/>
          </ac:spMkLst>
        </pc:spChg>
        <pc:spChg chg="mod">
          <ac:chgData name="Carolina Abarca Castillo" userId="0381c3f7c2c39f7d" providerId="LiveId" clId="{DFDF36EB-6A22-4EB2-9D31-2FBDD473A9A7}" dt="2025-11-02T00:17:44.001" v="1220" actId="1076"/>
          <ac:spMkLst>
            <pc:docMk/>
            <pc:sldMk cId="2431481603" sldId="268"/>
            <ac:spMk id="6" creationId="{0D10D580-29D0-5645-A811-1720212D9509}"/>
          </ac:spMkLst>
        </pc:spChg>
        <pc:spChg chg="del mod">
          <ac:chgData name="Carolina Abarca Castillo" userId="0381c3f7c2c39f7d" providerId="LiveId" clId="{DFDF36EB-6A22-4EB2-9D31-2FBDD473A9A7}" dt="2025-11-02T00:21:27.364" v="1269" actId="478"/>
          <ac:spMkLst>
            <pc:docMk/>
            <pc:sldMk cId="2431481603" sldId="268"/>
            <ac:spMk id="7" creationId="{1F1B4357-9575-9CE3-3588-E5A0C06A8669}"/>
          </ac:spMkLst>
        </pc:spChg>
        <pc:spChg chg="add mod">
          <ac:chgData name="Carolina Abarca Castillo" userId="0381c3f7c2c39f7d" providerId="LiveId" clId="{DFDF36EB-6A22-4EB2-9D31-2FBDD473A9A7}" dt="2025-11-02T00:21:15.636" v="1266" actId="14100"/>
          <ac:spMkLst>
            <pc:docMk/>
            <pc:sldMk cId="2431481603" sldId="268"/>
            <ac:spMk id="10" creationId="{75CB7E9F-9271-03FC-4348-5A8096860CAD}"/>
          </ac:spMkLst>
        </pc:spChg>
        <pc:spChg chg="add mod">
          <ac:chgData name="Carolina Abarca Castillo" userId="0381c3f7c2c39f7d" providerId="LiveId" clId="{DFDF36EB-6A22-4EB2-9D31-2FBDD473A9A7}" dt="2025-11-02T00:21:36.334" v="1270" actId="1076"/>
          <ac:spMkLst>
            <pc:docMk/>
            <pc:sldMk cId="2431481603" sldId="268"/>
            <ac:spMk id="11" creationId="{58900D7F-4870-F272-7CA9-CC4457D681DA}"/>
          </ac:spMkLst>
        </pc:spChg>
        <pc:spChg chg="add mod">
          <ac:chgData name="Carolina Abarca Castillo" userId="0381c3f7c2c39f7d" providerId="LiveId" clId="{DFDF36EB-6A22-4EB2-9D31-2FBDD473A9A7}" dt="2025-11-02T00:20:38.303" v="1262" actId="1076"/>
          <ac:spMkLst>
            <pc:docMk/>
            <pc:sldMk cId="2431481603" sldId="268"/>
            <ac:spMk id="14" creationId="{8BBCCDB0-2E91-8837-D0B7-504C52BA07AC}"/>
          </ac:spMkLst>
        </pc:spChg>
        <pc:picChg chg="add mod">
          <ac:chgData name="Carolina Abarca Castillo" userId="0381c3f7c2c39f7d" providerId="LiveId" clId="{DFDF36EB-6A22-4EB2-9D31-2FBDD473A9A7}" dt="2025-11-02T00:17:56.224" v="1223" actId="1076"/>
          <ac:picMkLst>
            <pc:docMk/>
            <pc:sldMk cId="2431481603" sldId="268"/>
            <ac:picMk id="8" creationId="{C427AC0E-FE27-3566-213B-2C812148ACEF}"/>
          </ac:picMkLst>
        </pc:picChg>
        <pc:picChg chg="add mod">
          <ac:chgData name="Carolina Abarca Castillo" userId="0381c3f7c2c39f7d" providerId="LiveId" clId="{DFDF36EB-6A22-4EB2-9D31-2FBDD473A9A7}" dt="2025-11-02T00:20:34.440" v="1261" actId="1076"/>
          <ac:picMkLst>
            <pc:docMk/>
            <pc:sldMk cId="2431481603" sldId="268"/>
            <ac:picMk id="9" creationId="{B0CBB9B2-DAF5-5B6C-5B4D-22D16F2E0062}"/>
          </ac:picMkLst>
        </pc:picChg>
      </pc:sldChg>
      <pc:sldChg chg="addSp delSp modSp add mod">
        <pc:chgData name="Carolina Abarca Castillo" userId="0381c3f7c2c39f7d" providerId="LiveId" clId="{DFDF36EB-6A22-4EB2-9D31-2FBDD473A9A7}" dt="2025-11-02T00:22:24.079" v="1273" actId="403"/>
        <pc:sldMkLst>
          <pc:docMk/>
          <pc:sldMk cId="1574163227" sldId="269"/>
        </pc:sldMkLst>
        <pc:spChg chg="mod">
          <ac:chgData name="Carolina Abarca Castillo" userId="0381c3f7c2c39f7d" providerId="LiveId" clId="{DFDF36EB-6A22-4EB2-9D31-2FBDD473A9A7}" dt="2025-11-02T00:22:24.079" v="1273" actId="403"/>
          <ac:spMkLst>
            <pc:docMk/>
            <pc:sldMk cId="1574163227" sldId="269"/>
            <ac:spMk id="10" creationId="{C3FF6019-EA49-3516-2209-8EB2DCC0EE38}"/>
          </ac:spMkLst>
        </pc:spChg>
        <pc:spChg chg="add mod">
          <ac:chgData name="Carolina Abarca Castillo" userId="0381c3f7c2c39f7d" providerId="LiveId" clId="{DFDF36EB-6A22-4EB2-9D31-2FBDD473A9A7}" dt="2025-11-01T21:36:26.051" v="311" actId="207"/>
          <ac:spMkLst>
            <pc:docMk/>
            <pc:sldMk cId="1574163227" sldId="269"/>
            <ac:spMk id="12" creationId="{4BC1142A-27FE-8256-4B95-C9A88CA4EB3C}"/>
          </ac:spMkLst>
        </pc:spChg>
        <pc:spChg chg="add mod">
          <ac:chgData name="Carolina Abarca Castillo" userId="0381c3f7c2c39f7d" providerId="LiveId" clId="{DFDF36EB-6A22-4EB2-9D31-2FBDD473A9A7}" dt="2025-11-01T21:46:31.690" v="385" actId="1076"/>
          <ac:spMkLst>
            <pc:docMk/>
            <pc:sldMk cId="1574163227" sldId="269"/>
            <ac:spMk id="13" creationId="{E11D7D52-412A-A2AB-9AB1-D7D998D9F350}"/>
          </ac:spMkLst>
        </pc:spChg>
        <pc:picChg chg="add del mod">
          <ac:chgData name="Carolina Abarca Castillo" userId="0381c3f7c2c39f7d" providerId="LiveId" clId="{DFDF36EB-6A22-4EB2-9D31-2FBDD473A9A7}" dt="2025-11-01T21:40:45.317" v="347" actId="478"/>
          <ac:picMkLst>
            <pc:docMk/>
            <pc:sldMk cId="1574163227" sldId="269"/>
            <ac:picMk id="6" creationId="{8DF2DD48-BF1C-BC20-BF3A-1AF92E3F83ED}"/>
          </ac:picMkLst>
        </pc:picChg>
        <pc:picChg chg="add del mod">
          <ac:chgData name="Carolina Abarca Castillo" userId="0381c3f7c2c39f7d" providerId="LiveId" clId="{DFDF36EB-6A22-4EB2-9D31-2FBDD473A9A7}" dt="2025-11-01T21:40:46.916" v="348" actId="478"/>
          <ac:picMkLst>
            <pc:docMk/>
            <pc:sldMk cId="1574163227" sldId="269"/>
            <ac:picMk id="8" creationId="{85E3AEAF-E78D-7145-BA7E-60384D5FFA2A}"/>
          </ac:picMkLst>
        </pc:picChg>
        <pc:picChg chg="add del mod">
          <ac:chgData name="Carolina Abarca Castillo" userId="0381c3f7c2c39f7d" providerId="LiveId" clId="{DFDF36EB-6A22-4EB2-9D31-2FBDD473A9A7}" dt="2025-11-01T20:38:21.981" v="124" actId="478"/>
          <ac:picMkLst>
            <pc:docMk/>
            <pc:sldMk cId="1574163227" sldId="269"/>
            <ac:picMk id="11" creationId="{302147B2-9BBF-AC80-E506-80985BECF015}"/>
          </ac:picMkLst>
        </pc:picChg>
        <pc:picChg chg="add del mod">
          <ac:chgData name="Carolina Abarca Castillo" userId="0381c3f7c2c39f7d" providerId="LiveId" clId="{DFDF36EB-6A22-4EB2-9D31-2FBDD473A9A7}" dt="2025-11-01T21:38:41.857" v="333" actId="478"/>
          <ac:picMkLst>
            <pc:docMk/>
            <pc:sldMk cId="1574163227" sldId="269"/>
            <ac:picMk id="14" creationId="{EC6C2541-C913-6CE5-0BC6-CCAD417C3562}"/>
          </ac:picMkLst>
        </pc:picChg>
        <pc:picChg chg="add del mod">
          <ac:chgData name="Carolina Abarca Castillo" userId="0381c3f7c2c39f7d" providerId="LiveId" clId="{DFDF36EB-6A22-4EB2-9D31-2FBDD473A9A7}" dt="2025-11-01T21:40:17.777" v="346" actId="478"/>
          <ac:picMkLst>
            <pc:docMk/>
            <pc:sldMk cId="1574163227" sldId="269"/>
            <ac:picMk id="15" creationId="{21341FE9-5463-531F-D3FD-3BD340150AB0}"/>
          </ac:picMkLst>
        </pc:picChg>
        <pc:picChg chg="add mod">
          <ac:chgData name="Carolina Abarca Castillo" userId="0381c3f7c2c39f7d" providerId="LiveId" clId="{DFDF36EB-6A22-4EB2-9D31-2FBDD473A9A7}" dt="2025-11-01T21:45:55.981" v="382" actId="1076"/>
          <ac:picMkLst>
            <pc:docMk/>
            <pc:sldMk cId="1574163227" sldId="269"/>
            <ac:picMk id="17" creationId="{C4B9F711-8DBB-7785-895B-F9447DA61582}"/>
          </ac:picMkLst>
        </pc:picChg>
      </pc:sldChg>
      <pc:sldChg chg="new del">
        <pc:chgData name="Carolina Abarca Castillo" userId="0381c3f7c2c39f7d" providerId="LiveId" clId="{DFDF36EB-6A22-4EB2-9D31-2FBDD473A9A7}" dt="2025-11-01T20:07:35.602" v="25" actId="2696"/>
        <pc:sldMkLst>
          <pc:docMk/>
          <pc:sldMk cId="4020161089" sldId="269"/>
        </pc:sldMkLst>
      </pc:sldChg>
      <pc:sldChg chg="delSp modSp add mod ord">
        <pc:chgData name="Carolina Abarca Castillo" userId="0381c3f7c2c39f7d" providerId="LiveId" clId="{DFDF36EB-6A22-4EB2-9D31-2FBDD473A9A7}" dt="2025-11-01T21:27:45.770" v="228" actId="1076"/>
        <pc:sldMkLst>
          <pc:docMk/>
          <pc:sldMk cId="4025365781" sldId="270"/>
        </pc:sldMkLst>
        <pc:spChg chg="mod">
          <ac:chgData name="Carolina Abarca Castillo" userId="0381c3f7c2c39f7d" providerId="LiveId" clId="{DFDF36EB-6A22-4EB2-9D31-2FBDD473A9A7}" dt="2025-11-01T21:27:45.770" v="228" actId="1076"/>
          <ac:spMkLst>
            <pc:docMk/>
            <pc:sldMk cId="4025365781" sldId="270"/>
            <ac:spMk id="5" creationId="{5FF3F5E0-5C02-414C-E55A-F21C9DB63B48}"/>
          </ac:spMkLst>
        </pc:spChg>
        <pc:spChg chg="del">
          <ac:chgData name="Carolina Abarca Castillo" userId="0381c3f7c2c39f7d" providerId="LiveId" clId="{DFDF36EB-6A22-4EB2-9D31-2FBDD473A9A7}" dt="2025-11-01T21:27:41.820" v="227" actId="478"/>
          <ac:spMkLst>
            <pc:docMk/>
            <pc:sldMk cId="4025365781" sldId="270"/>
            <ac:spMk id="10" creationId="{75FD3828-99B9-1E7A-76A9-1B8B28061E86}"/>
          </ac:spMkLst>
        </pc:spChg>
      </pc:sldChg>
      <pc:sldChg chg="addSp delSp modSp add del mod">
        <pc:chgData name="Carolina Abarca Castillo" userId="0381c3f7c2c39f7d" providerId="LiveId" clId="{DFDF36EB-6A22-4EB2-9D31-2FBDD473A9A7}" dt="2025-11-01T21:40:55.597" v="349" actId="47"/>
        <pc:sldMkLst>
          <pc:docMk/>
          <pc:sldMk cId="1428631959" sldId="271"/>
        </pc:sldMkLst>
        <pc:spChg chg="add mod">
          <ac:chgData name="Carolina Abarca Castillo" userId="0381c3f7c2c39f7d" providerId="LiveId" clId="{DFDF36EB-6A22-4EB2-9D31-2FBDD473A9A7}" dt="2025-11-01T20:40:02.784" v="136" actId="1076"/>
          <ac:spMkLst>
            <pc:docMk/>
            <pc:sldMk cId="1428631959" sldId="271"/>
            <ac:spMk id="15" creationId="{2A59A2BC-4EC9-0A12-E373-FC7E5A8F26FC}"/>
          </ac:spMkLst>
        </pc:spChg>
        <pc:picChg chg="del">
          <ac:chgData name="Carolina Abarca Castillo" userId="0381c3f7c2c39f7d" providerId="LiveId" clId="{DFDF36EB-6A22-4EB2-9D31-2FBDD473A9A7}" dt="2025-11-01T20:36:29.645" v="114" actId="478"/>
          <ac:picMkLst>
            <pc:docMk/>
            <pc:sldMk cId="1428631959" sldId="271"/>
            <ac:picMk id="6" creationId="{F1C368D1-0ED5-69AD-FF96-B142FD950E15}"/>
          </ac:picMkLst>
        </pc:picChg>
        <pc:picChg chg="del">
          <ac:chgData name="Carolina Abarca Castillo" userId="0381c3f7c2c39f7d" providerId="LiveId" clId="{DFDF36EB-6A22-4EB2-9D31-2FBDD473A9A7}" dt="2025-11-01T20:36:31.331" v="115" actId="478"/>
          <ac:picMkLst>
            <pc:docMk/>
            <pc:sldMk cId="1428631959" sldId="271"/>
            <ac:picMk id="8" creationId="{69769959-1828-1FCF-165C-A4802B4B9B40}"/>
          </ac:picMkLst>
        </pc:picChg>
        <pc:picChg chg="add del mod modCrop">
          <ac:chgData name="Carolina Abarca Castillo" userId="0381c3f7c2c39f7d" providerId="LiveId" clId="{DFDF36EB-6A22-4EB2-9D31-2FBDD473A9A7}" dt="2025-11-01T21:35:48.037" v="303" actId="21"/>
          <ac:picMkLst>
            <pc:docMk/>
            <pc:sldMk cId="1428631959" sldId="271"/>
            <ac:picMk id="9" creationId="{EC6C2541-C913-6CE5-0BC6-CCAD417C3562}"/>
          </ac:picMkLst>
        </pc:picChg>
        <pc:picChg chg="del mod modCrop">
          <ac:chgData name="Carolina Abarca Castillo" userId="0381c3f7c2c39f7d" providerId="LiveId" clId="{DFDF36EB-6A22-4EB2-9D31-2FBDD473A9A7}" dt="2025-11-01T21:39:20.150" v="335" actId="21"/>
          <ac:picMkLst>
            <pc:docMk/>
            <pc:sldMk cId="1428631959" sldId="271"/>
            <ac:picMk id="11" creationId="{21341FE9-5463-531F-D3FD-3BD340150AB0}"/>
          </ac:picMkLst>
        </pc:picChg>
      </pc:sldChg>
      <pc:sldChg chg="addSp delSp modSp add mod modAnim">
        <pc:chgData name="Carolina Abarca Castillo" userId="0381c3f7c2c39f7d" providerId="LiveId" clId="{DFDF36EB-6A22-4EB2-9D31-2FBDD473A9A7}" dt="2025-11-02T23:32:58.412" v="1606" actId="20577"/>
        <pc:sldMkLst>
          <pc:docMk/>
          <pc:sldMk cId="2716357702" sldId="272"/>
        </pc:sldMkLst>
        <pc:spChg chg="add mod">
          <ac:chgData name="Carolina Abarca Castillo" userId="0381c3f7c2c39f7d" providerId="LiveId" clId="{DFDF36EB-6A22-4EB2-9D31-2FBDD473A9A7}" dt="2025-11-01T20:42:55.905" v="158" actId="1076"/>
          <ac:spMkLst>
            <pc:docMk/>
            <pc:sldMk cId="2716357702" sldId="272"/>
            <ac:spMk id="6" creationId="{A4CB48B1-F1EB-B3B0-D132-AF3BA1FC5634}"/>
          </ac:spMkLst>
        </pc:spChg>
        <pc:spChg chg="mod">
          <ac:chgData name="Carolina Abarca Castillo" userId="0381c3f7c2c39f7d" providerId="LiveId" clId="{DFDF36EB-6A22-4EB2-9D31-2FBDD473A9A7}" dt="2025-11-02T23:32:58.412" v="1606" actId="20577"/>
          <ac:spMkLst>
            <pc:docMk/>
            <pc:sldMk cId="2716357702" sldId="272"/>
            <ac:spMk id="10" creationId="{9A3D5AFF-4FC0-8FD2-9F03-97EB7B9037D7}"/>
          </ac:spMkLst>
        </pc:spChg>
        <pc:picChg chg="add mod">
          <ac:chgData name="Carolina Abarca Castillo" userId="0381c3f7c2c39f7d" providerId="LiveId" clId="{DFDF36EB-6A22-4EB2-9D31-2FBDD473A9A7}" dt="2025-11-01T20:42:41.312" v="153" actId="1076"/>
          <ac:picMkLst>
            <pc:docMk/>
            <pc:sldMk cId="2716357702" sldId="272"/>
            <ac:picMk id="9" creationId="{CAB4A057-62B8-735A-77AC-8556DD530873}"/>
          </ac:picMkLst>
        </pc:picChg>
        <pc:picChg chg="del">
          <ac:chgData name="Carolina Abarca Castillo" userId="0381c3f7c2c39f7d" providerId="LiveId" clId="{DFDF36EB-6A22-4EB2-9D31-2FBDD473A9A7}" dt="2025-11-01T20:38:50.907" v="127" actId="478"/>
          <ac:picMkLst>
            <pc:docMk/>
            <pc:sldMk cId="2716357702" sldId="272"/>
            <ac:picMk id="11" creationId="{9A9D9CD6-5995-86EF-FAA1-7AA9AE460985}"/>
          </ac:picMkLst>
        </pc:picChg>
      </pc:sldChg>
      <pc:sldChg chg="addSp delSp modSp add mod modAnim">
        <pc:chgData name="Carolina Abarca Castillo" userId="0381c3f7c2c39f7d" providerId="LiveId" clId="{DFDF36EB-6A22-4EB2-9D31-2FBDD473A9A7}" dt="2025-11-02T00:44:03.169" v="1511"/>
        <pc:sldMkLst>
          <pc:docMk/>
          <pc:sldMk cId="3610386251" sldId="273"/>
        </pc:sldMkLst>
        <pc:spChg chg="add mod">
          <ac:chgData name="Carolina Abarca Castillo" userId="0381c3f7c2c39f7d" providerId="LiveId" clId="{DFDF36EB-6A22-4EB2-9D31-2FBDD473A9A7}" dt="2025-11-02T00:33:31.492" v="1363" actId="14100"/>
          <ac:spMkLst>
            <pc:docMk/>
            <pc:sldMk cId="3610386251" sldId="273"/>
            <ac:spMk id="5" creationId="{8B9A8B8F-8FCB-0713-F8CD-E575DC5A1CE3}"/>
          </ac:spMkLst>
        </pc:spChg>
        <pc:spChg chg="add mod">
          <ac:chgData name="Carolina Abarca Castillo" userId="0381c3f7c2c39f7d" providerId="LiveId" clId="{DFDF36EB-6A22-4EB2-9D31-2FBDD473A9A7}" dt="2025-11-02T00:33:52.947" v="1367" actId="14100"/>
          <ac:spMkLst>
            <pc:docMk/>
            <pc:sldMk cId="3610386251" sldId="273"/>
            <ac:spMk id="7" creationId="{6F973356-D537-A614-2185-51375204A55A}"/>
          </ac:spMkLst>
        </pc:spChg>
        <pc:spChg chg="add del mod">
          <ac:chgData name="Carolina Abarca Castillo" userId="0381c3f7c2c39f7d" providerId="LiveId" clId="{DFDF36EB-6A22-4EB2-9D31-2FBDD473A9A7}" dt="2025-11-02T00:33:58.363" v="1369" actId="478"/>
          <ac:spMkLst>
            <pc:docMk/>
            <pc:sldMk cId="3610386251" sldId="273"/>
            <ac:spMk id="16" creationId="{5A01B25F-BEAE-165D-880A-DC2FA2605869}"/>
          </ac:spMkLst>
        </pc:spChg>
        <pc:spChg chg="add del mod">
          <ac:chgData name="Carolina Abarca Castillo" userId="0381c3f7c2c39f7d" providerId="LiveId" clId="{DFDF36EB-6A22-4EB2-9D31-2FBDD473A9A7}" dt="2025-11-02T00:33:55.929" v="1368" actId="478"/>
          <ac:spMkLst>
            <pc:docMk/>
            <pc:sldMk cId="3610386251" sldId="273"/>
            <ac:spMk id="17" creationId="{9B15E67C-77A2-8B94-CC7D-8D7AEF25809E}"/>
          </ac:spMkLst>
        </pc:spChg>
        <pc:graphicFrameChg chg="add mod modGraphic">
          <ac:chgData name="Carolina Abarca Castillo" userId="0381c3f7c2c39f7d" providerId="LiveId" clId="{DFDF36EB-6A22-4EB2-9D31-2FBDD473A9A7}" dt="2025-11-02T00:43:12.069" v="1510" actId="404"/>
          <ac:graphicFrameMkLst>
            <pc:docMk/>
            <pc:sldMk cId="3610386251" sldId="273"/>
            <ac:graphicFrameMk id="8" creationId="{14FD7266-020B-599C-E981-FD488F67D964}"/>
          </ac:graphicFrameMkLst>
        </pc:graphicFrameChg>
        <pc:picChg chg="add del">
          <ac:chgData name="Carolina Abarca Castillo" userId="0381c3f7c2c39f7d" providerId="LiveId" clId="{DFDF36EB-6A22-4EB2-9D31-2FBDD473A9A7}" dt="2025-11-01T21:59:05.528" v="458" actId="478"/>
          <ac:picMkLst>
            <pc:docMk/>
            <pc:sldMk cId="3610386251" sldId="273"/>
            <ac:picMk id="7" creationId="{ADB96EC9-F2D9-9ABE-B277-F97F3414A61D}"/>
          </ac:picMkLst>
        </pc:picChg>
        <pc:picChg chg="add del mod">
          <ac:chgData name="Carolina Abarca Castillo" userId="0381c3f7c2c39f7d" providerId="LiveId" clId="{DFDF36EB-6A22-4EB2-9D31-2FBDD473A9A7}" dt="2025-11-01T21:59:04.031" v="457" actId="478"/>
          <ac:picMkLst>
            <pc:docMk/>
            <pc:sldMk cId="3610386251" sldId="273"/>
            <ac:picMk id="9" creationId="{3EE141F5-799D-C1DD-F5D8-176D6AD8A584}"/>
          </ac:picMkLst>
        </pc:picChg>
        <pc:picChg chg="add del mod modCrop">
          <ac:chgData name="Carolina Abarca Castillo" userId="0381c3f7c2c39f7d" providerId="LiveId" clId="{DFDF36EB-6A22-4EB2-9D31-2FBDD473A9A7}" dt="2025-11-01T21:57:29.471" v="446" actId="21"/>
          <ac:picMkLst>
            <pc:docMk/>
            <pc:sldMk cId="3610386251" sldId="273"/>
            <ac:picMk id="11" creationId="{2D016704-2B22-E14B-38D1-5BF6BA557D01}"/>
          </ac:picMkLst>
        </pc:picChg>
        <pc:picChg chg="add mod modCrop">
          <ac:chgData name="Carolina Abarca Castillo" userId="0381c3f7c2c39f7d" providerId="LiveId" clId="{DFDF36EB-6A22-4EB2-9D31-2FBDD473A9A7}" dt="2025-11-02T00:39:43.104" v="1449" actId="732"/>
          <ac:picMkLst>
            <pc:docMk/>
            <pc:sldMk cId="3610386251" sldId="273"/>
            <ac:picMk id="13" creationId="{EBA5A522-E869-DA8C-38DF-D53A9249B152}"/>
          </ac:picMkLst>
        </pc:picChg>
        <pc:picChg chg="add del mod modCrop">
          <ac:chgData name="Carolina Abarca Castillo" userId="0381c3f7c2c39f7d" providerId="LiveId" clId="{DFDF36EB-6A22-4EB2-9D31-2FBDD473A9A7}" dt="2025-11-01T21:59:52.352" v="463" actId="21"/>
          <ac:picMkLst>
            <pc:docMk/>
            <pc:sldMk cId="3610386251" sldId="273"/>
            <ac:picMk id="15" creationId="{4D666920-1CB0-374C-CC79-CD07154F78A0}"/>
          </ac:picMkLst>
        </pc:picChg>
        <pc:picChg chg="del">
          <ac:chgData name="Carolina Abarca Castillo" userId="0381c3f7c2c39f7d" providerId="LiveId" clId="{DFDF36EB-6A22-4EB2-9D31-2FBDD473A9A7}" dt="2025-11-01T21:29:38.998" v="235" actId="478"/>
          <ac:picMkLst>
            <pc:docMk/>
            <pc:sldMk cId="3610386251" sldId="273"/>
            <ac:picMk id="19" creationId="{3542E439-BCCA-BC37-A955-B41548F99FE1}"/>
          </ac:picMkLst>
        </pc:picChg>
        <pc:picChg chg="del">
          <ac:chgData name="Carolina Abarca Castillo" userId="0381c3f7c2c39f7d" providerId="LiveId" clId="{DFDF36EB-6A22-4EB2-9D31-2FBDD473A9A7}" dt="2025-11-01T21:29:40.437" v="236" actId="478"/>
          <ac:picMkLst>
            <pc:docMk/>
            <pc:sldMk cId="3610386251" sldId="273"/>
            <ac:picMk id="21" creationId="{4F1A4990-6BF1-A8AD-1E03-E3344A259A2B}"/>
          </ac:picMkLst>
        </pc:picChg>
        <pc:picChg chg="mod modCrop">
          <ac:chgData name="Carolina Abarca Castillo" userId="0381c3f7c2c39f7d" providerId="LiveId" clId="{DFDF36EB-6A22-4EB2-9D31-2FBDD473A9A7}" dt="2025-11-02T00:39:34.516" v="1448" actId="732"/>
          <ac:picMkLst>
            <pc:docMk/>
            <pc:sldMk cId="3610386251" sldId="273"/>
            <ac:picMk id="23" creationId="{7257E254-D85C-7DDC-9D90-2C7833E323CC}"/>
          </ac:picMkLst>
        </pc:picChg>
      </pc:sldChg>
      <pc:sldChg chg="addSp delSp modSp add mod">
        <pc:chgData name="Carolina Abarca Castillo" userId="0381c3f7c2c39f7d" providerId="LiveId" clId="{DFDF36EB-6A22-4EB2-9D31-2FBDD473A9A7}" dt="2025-11-01T23:41:55.113" v="789" actId="403"/>
        <pc:sldMkLst>
          <pc:docMk/>
          <pc:sldMk cId="362091483" sldId="274"/>
        </pc:sldMkLst>
        <pc:spChg chg="add mod">
          <ac:chgData name="Carolina Abarca Castillo" userId="0381c3f7c2c39f7d" providerId="LiveId" clId="{DFDF36EB-6A22-4EB2-9D31-2FBDD473A9A7}" dt="2025-11-01T23:41:55.113" v="789" actId="403"/>
          <ac:spMkLst>
            <pc:docMk/>
            <pc:sldMk cId="362091483" sldId="274"/>
            <ac:spMk id="10" creationId="{39A61735-2FF3-DC38-03C3-B49160E207F8}"/>
          </ac:spMkLst>
        </pc:spChg>
        <pc:graphicFrameChg chg="add mod">
          <ac:chgData name="Carolina Abarca Castillo" userId="0381c3f7c2c39f7d" providerId="LiveId" clId="{DFDF36EB-6A22-4EB2-9D31-2FBDD473A9A7}" dt="2025-11-01T22:30:22.229" v="641"/>
          <ac:graphicFrameMkLst>
            <pc:docMk/>
            <pc:sldMk cId="362091483" sldId="274"/>
            <ac:graphicFrameMk id="11" creationId="{B40AE69F-98CB-DE48-87A3-1AFDBCC9B0F7}"/>
          </ac:graphicFrameMkLst>
        </pc:graphicFrameChg>
        <pc:graphicFrameChg chg="add del mod">
          <ac:chgData name="Carolina Abarca Castillo" userId="0381c3f7c2c39f7d" providerId="LiveId" clId="{DFDF36EB-6A22-4EB2-9D31-2FBDD473A9A7}" dt="2025-11-01T22:30:33.279" v="643" actId="478"/>
          <ac:graphicFrameMkLst>
            <pc:docMk/>
            <pc:sldMk cId="362091483" sldId="274"/>
            <ac:graphicFrameMk id="12" creationId="{B4669CDE-717D-1EEC-06F6-5EBFDE8AE96F}"/>
          </ac:graphicFrameMkLst>
        </pc:graphicFrameChg>
        <pc:picChg chg="add mod">
          <ac:chgData name="Carolina Abarca Castillo" userId="0381c3f7c2c39f7d" providerId="LiveId" clId="{DFDF36EB-6A22-4EB2-9D31-2FBDD473A9A7}" dt="2025-11-01T22:29:39.317" v="638" actId="1076"/>
          <ac:picMkLst>
            <pc:docMk/>
            <pc:sldMk cId="362091483" sldId="274"/>
            <ac:picMk id="7" creationId="{6912C8EE-2652-E87E-1FB1-EE28DDC0E159}"/>
          </ac:picMkLst>
        </pc:picChg>
        <pc:picChg chg="add mod modCrop">
          <ac:chgData name="Carolina Abarca Castillo" userId="0381c3f7c2c39f7d" providerId="LiveId" clId="{DFDF36EB-6A22-4EB2-9D31-2FBDD473A9A7}" dt="2025-11-01T22:29:34.878" v="637" actId="1076"/>
          <ac:picMkLst>
            <pc:docMk/>
            <pc:sldMk cId="362091483" sldId="274"/>
            <ac:picMk id="8" creationId="{05075229-39CA-07B2-0C09-4FDEBE694C40}"/>
          </ac:picMkLst>
        </pc:picChg>
        <pc:picChg chg="add mod">
          <ac:chgData name="Carolina Abarca Castillo" userId="0381c3f7c2c39f7d" providerId="LiveId" clId="{DFDF36EB-6A22-4EB2-9D31-2FBDD473A9A7}" dt="2025-11-01T22:29:43.432" v="639"/>
          <ac:picMkLst>
            <pc:docMk/>
            <pc:sldMk cId="362091483" sldId="274"/>
            <ac:picMk id="9" creationId="{D862A771-CEB2-B83F-D98F-C4FB5482F444}"/>
          </ac:picMkLst>
        </pc:picChg>
        <pc:picChg chg="add del mod">
          <ac:chgData name="Carolina Abarca Castillo" userId="0381c3f7c2c39f7d" providerId="LiveId" clId="{DFDF36EB-6A22-4EB2-9D31-2FBDD473A9A7}" dt="2025-11-01T22:34:11.894" v="703" actId="478"/>
          <ac:picMkLst>
            <pc:docMk/>
            <pc:sldMk cId="362091483" sldId="274"/>
            <ac:picMk id="14" creationId="{6AFE4582-27B1-FD68-56EF-3BF23ED26161}"/>
          </ac:picMkLst>
        </pc:picChg>
        <pc:picChg chg="add mod">
          <ac:chgData name="Carolina Abarca Castillo" userId="0381c3f7c2c39f7d" providerId="LiveId" clId="{DFDF36EB-6A22-4EB2-9D31-2FBDD473A9A7}" dt="2025-11-01T22:34:46.580" v="705" actId="1076"/>
          <ac:picMkLst>
            <pc:docMk/>
            <pc:sldMk cId="362091483" sldId="274"/>
            <ac:picMk id="16" creationId="{5150DD2E-2E43-6C40-4091-922194DCE1DE}"/>
          </ac:picMkLst>
        </pc:picChg>
        <pc:picChg chg="add mod modCrop">
          <ac:chgData name="Carolina Abarca Castillo" userId="0381c3f7c2c39f7d" providerId="LiveId" clId="{DFDF36EB-6A22-4EB2-9D31-2FBDD473A9A7}" dt="2025-11-01T22:39:13.443" v="747" actId="14100"/>
          <ac:picMkLst>
            <pc:docMk/>
            <pc:sldMk cId="362091483" sldId="274"/>
            <ac:picMk id="18" creationId="{9739C884-39DE-7EB8-D6EF-25162A94AC6D}"/>
          </ac:picMkLst>
        </pc:picChg>
        <pc:picChg chg="del">
          <ac:chgData name="Carolina Abarca Castillo" userId="0381c3f7c2c39f7d" providerId="LiveId" clId="{DFDF36EB-6A22-4EB2-9D31-2FBDD473A9A7}" dt="2025-11-01T22:15:05.523" v="617" actId="478"/>
          <ac:picMkLst>
            <pc:docMk/>
            <pc:sldMk cId="362091483" sldId="274"/>
            <ac:picMk id="19" creationId="{9BA45A68-6797-8A58-7919-F1E0D710118F}"/>
          </ac:picMkLst>
        </pc:picChg>
        <pc:picChg chg="del">
          <ac:chgData name="Carolina Abarca Castillo" userId="0381c3f7c2c39f7d" providerId="LiveId" clId="{DFDF36EB-6A22-4EB2-9D31-2FBDD473A9A7}" dt="2025-11-01T22:15:03.705" v="616" actId="478"/>
          <ac:picMkLst>
            <pc:docMk/>
            <pc:sldMk cId="362091483" sldId="274"/>
            <ac:picMk id="21" creationId="{5A07D7B1-BF93-5843-1A24-6826CD4075B1}"/>
          </ac:picMkLst>
        </pc:picChg>
        <pc:picChg chg="del">
          <ac:chgData name="Carolina Abarca Castillo" userId="0381c3f7c2c39f7d" providerId="LiveId" clId="{DFDF36EB-6A22-4EB2-9D31-2FBDD473A9A7}" dt="2025-11-01T22:15:07.073" v="618" actId="478"/>
          <ac:picMkLst>
            <pc:docMk/>
            <pc:sldMk cId="362091483" sldId="274"/>
            <ac:picMk id="23" creationId="{8535C7A4-E75B-4695-956F-7CE6F7DF8769}"/>
          </ac:picMkLst>
        </pc:picChg>
      </pc:sldChg>
      <pc:sldChg chg="addSp delSp modSp add mod">
        <pc:chgData name="Carolina Abarca Castillo" userId="0381c3f7c2c39f7d" providerId="LiveId" clId="{DFDF36EB-6A22-4EB2-9D31-2FBDD473A9A7}" dt="2025-11-02T00:46:25.656" v="1522" actId="1076"/>
        <pc:sldMkLst>
          <pc:docMk/>
          <pc:sldMk cId="3804001262" sldId="275"/>
        </pc:sldMkLst>
        <pc:picChg chg="del">
          <ac:chgData name="Carolina Abarca Castillo" userId="0381c3f7c2c39f7d" providerId="LiveId" clId="{DFDF36EB-6A22-4EB2-9D31-2FBDD473A9A7}" dt="2025-11-01T22:26:55.569" v="624" actId="478"/>
          <ac:picMkLst>
            <pc:docMk/>
            <pc:sldMk cId="3804001262" sldId="275"/>
            <ac:picMk id="7" creationId="{15A0623F-7D10-9EAA-5A73-826943601505}"/>
          </ac:picMkLst>
        </pc:picChg>
        <pc:picChg chg="add del mod modCrop">
          <ac:chgData name="Carolina Abarca Castillo" userId="0381c3f7c2c39f7d" providerId="LiveId" clId="{DFDF36EB-6A22-4EB2-9D31-2FBDD473A9A7}" dt="2025-11-01T22:27:27.238" v="628" actId="21"/>
          <ac:picMkLst>
            <pc:docMk/>
            <pc:sldMk cId="3804001262" sldId="275"/>
            <ac:picMk id="8" creationId="{05075229-39CA-07B2-0C09-4FDEBE694C40}"/>
          </ac:picMkLst>
        </pc:picChg>
        <pc:picChg chg="add mod modCrop">
          <ac:chgData name="Carolina Abarca Castillo" userId="0381c3f7c2c39f7d" providerId="LiveId" clId="{DFDF36EB-6A22-4EB2-9D31-2FBDD473A9A7}" dt="2025-11-02T00:46:25.656" v="1522" actId="1076"/>
          <ac:picMkLst>
            <pc:docMk/>
            <pc:sldMk cId="3804001262" sldId="275"/>
            <ac:picMk id="10" creationId="{4152C269-0730-1A00-1E68-CC13E713C4A5}"/>
          </ac:picMkLst>
        </pc:picChg>
        <pc:picChg chg="add del mod">
          <ac:chgData name="Carolina Abarca Castillo" userId="0381c3f7c2c39f7d" providerId="LiveId" clId="{DFDF36EB-6A22-4EB2-9D31-2FBDD473A9A7}" dt="2025-11-01T23:35:53.284" v="759" actId="478"/>
          <ac:picMkLst>
            <pc:docMk/>
            <pc:sldMk cId="3804001262" sldId="275"/>
            <ac:picMk id="12" creationId="{861D5253-6D83-FE14-BCAD-1A98039A611A}"/>
          </ac:picMkLst>
        </pc:picChg>
        <pc:picChg chg="add mod">
          <ac:chgData name="Carolina Abarca Castillo" userId="0381c3f7c2c39f7d" providerId="LiveId" clId="{DFDF36EB-6A22-4EB2-9D31-2FBDD473A9A7}" dt="2025-11-02T00:46:23.242" v="1521" actId="1076"/>
          <ac:picMkLst>
            <pc:docMk/>
            <pc:sldMk cId="3804001262" sldId="275"/>
            <ac:picMk id="14" creationId="{66A52AB4-4AF0-124D-BAE5-3D58069D7CBE}"/>
          </ac:picMkLst>
        </pc:picChg>
      </pc:sldChg>
      <pc:sldChg chg="addSp delSp modSp add mod">
        <pc:chgData name="Carolina Abarca Castillo" userId="0381c3f7c2c39f7d" providerId="LiveId" clId="{DFDF36EB-6A22-4EB2-9D31-2FBDD473A9A7}" dt="2025-11-02T00:46:05.902" v="1518" actId="732"/>
        <pc:sldMkLst>
          <pc:docMk/>
          <pc:sldMk cId="1601085638" sldId="276"/>
        </pc:sldMkLst>
        <pc:spChg chg="add mod">
          <ac:chgData name="Carolina Abarca Castillo" userId="0381c3f7c2c39f7d" providerId="LiveId" clId="{DFDF36EB-6A22-4EB2-9D31-2FBDD473A9A7}" dt="2025-11-02T00:45:25.144" v="1515" actId="1076"/>
          <ac:spMkLst>
            <pc:docMk/>
            <pc:sldMk cId="1601085638" sldId="276"/>
            <ac:spMk id="9" creationId="{429EFD5C-AB4A-0B23-DFE3-A71C6C4AEDB9}"/>
          </ac:spMkLst>
        </pc:spChg>
        <pc:picChg chg="mod">
          <ac:chgData name="Carolina Abarca Castillo" userId="0381c3f7c2c39f7d" providerId="LiveId" clId="{DFDF36EB-6A22-4EB2-9D31-2FBDD473A9A7}" dt="2025-11-02T00:45:21.675" v="1514" actId="1076"/>
          <ac:picMkLst>
            <pc:docMk/>
            <pc:sldMk cId="1601085638" sldId="276"/>
            <ac:picMk id="2" creationId="{E8E3F89C-0C88-82A5-BE7E-A1D8993037C5}"/>
          </ac:picMkLst>
        </pc:picChg>
        <pc:picChg chg="del">
          <ac:chgData name="Carolina Abarca Castillo" userId="0381c3f7c2c39f7d" providerId="LiveId" clId="{DFDF36EB-6A22-4EB2-9D31-2FBDD473A9A7}" dt="2025-11-01T22:32:58.378" v="699" actId="478"/>
          <ac:picMkLst>
            <pc:docMk/>
            <pc:sldMk cId="1601085638" sldId="276"/>
            <ac:picMk id="7" creationId="{F0AC459E-89BC-2C76-DF3A-32931C13CC67}"/>
          </ac:picMkLst>
        </pc:picChg>
        <pc:picChg chg="add mod modCrop">
          <ac:chgData name="Carolina Abarca Castillo" userId="0381c3f7c2c39f7d" providerId="LiveId" clId="{DFDF36EB-6A22-4EB2-9D31-2FBDD473A9A7}" dt="2025-11-02T00:46:05.902" v="1518" actId="732"/>
          <ac:picMkLst>
            <pc:docMk/>
            <pc:sldMk cId="1601085638" sldId="276"/>
            <ac:picMk id="8" creationId="{A454FB1F-16C6-8968-E087-1739049A1409}"/>
          </ac:picMkLst>
        </pc:picChg>
      </pc:sldChg>
      <pc:sldChg chg="addSp modSp add mod">
        <pc:chgData name="Carolina Abarca Castillo" userId="0381c3f7c2c39f7d" providerId="LiveId" clId="{DFDF36EB-6A22-4EB2-9D31-2FBDD473A9A7}" dt="2025-11-02T00:47:20.847" v="1529" actId="113"/>
        <pc:sldMkLst>
          <pc:docMk/>
          <pc:sldMk cId="2846616348" sldId="277"/>
        </pc:sldMkLst>
        <pc:spChg chg="add mod">
          <ac:chgData name="Carolina Abarca Castillo" userId="0381c3f7c2c39f7d" providerId="LiveId" clId="{DFDF36EB-6A22-4EB2-9D31-2FBDD473A9A7}" dt="2025-11-02T00:47:20.847" v="1529" actId="113"/>
          <ac:spMkLst>
            <pc:docMk/>
            <pc:sldMk cId="2846616348" sldId="277"/>
            <ac:spMk id="7" creationId="{6B09A509-1252-061A-016D-419BC5E261CD}"/>
          </ac:spMkLst>
        </pc:spChg>
        <pc:picChg chg="add mod modCrop">
          <ac:chgData name="Carolina Abarca Castillo" userId="0381c3f7c2c39f7d" providerId="LiveId" clId="{DFDF36EB-6A22-4EB2-9D31-2FBDD473A9A7}" dt="2025-11-02T00:46:44.714" v="1524" actId="1076"/>
          <ac:picMkLst>
            <pc:docMk/>
            <pc:sldMk cId="2846616348" sldId="277"/>
            <ac:picMk id="5" creationId="{2BAAFE54-2B07-1A3B-F118-F3B7B3B1A85D}"/>
          </ac:picMkLst>
        </pc:picChg>
      </pc:sldChg>
      <pc:sldChg chg="addSp delSp modSp add mod">
        <pc:chgData name="Carolina Abarca Castillo" userId="0381c3f7c2c39f7d" providerId="LiveId" clId="{DFDF36EB-6A22-4EB2-9D31-2FBDD473A9A7}" dt="2025-11-02T00:47:30.632" v="1530" actId="113"/>
        <pc:sldMkLst>
          <pc:docMk/>
          <pc:sldMk cId="4113079428" sldId="278"/>
        </pc:sldMkLst>
        <pc:spChg chg="mod">
          <ac:chgData name="Carolina Abarca Castillo" userId="0381c3f7c2c39f7d" providerId="LiveId" clId="{DFDF36EB-6A22-4EB2-9D31-2FBDD473A9A7}" dt="2025-11-02T00:47:30.632" v="1530" actId="113"/>
          <ac:spMkLst>
            <pc:docMk/>
            <pc:sldMk cId="4113079428" sldId="278"/>
            <ac:spMk id="7" creationId="{818169D9-397A-3165-2760-A927539C751B}"/>
          </ac:spMkLst>
        </pc:spChg>
        <pc:picChg chg="del">
          <ac:chgData name="Carolina Abarca Castillo" userId="0381c3f7c2c39f7d" providerId="LiveId" clId="{DFDF36EB-6A22-4EB2-9D31-2FBDD473A9A7}" dt="2025-11-02T00:00:01.685" v="1032" actId="478"/>
          <ac:picMkLst>
            <pc:docMk/>
            <pc:sldMk cId="4113079428" sldId="278"/>
            <ac:picMk id="5" creationId="{9A60A0AC-81F5-C2B1-A968-A8F3267CCEE9}"/>
          </ac:picMkLst>
        </pc:picChg>
        <pc:picChg chg="add mod">
          <ac:chgData name="Carolina Abarca Castillo" userId="0381c3f7c2c39f7d" providerId="LiveId" clId="{DFDF36EB-6A22-4EB2-9D31-2FBDD473A9A7}" dt="2025-11-02T00:46:52.607" v="1526" actId="1076"/>
          <ac:picMkLst>
            <pc:docMk/>
            <pc:sldMk cId="4113079428" sldId="278"/>
            <ac:picMk id="8" creationId="{BB5D6B83-876A-8E74-3B2F-9893116A4626}"/>
          </ac:picMkLst>
        </pc:picChg>
      </pc:sldChg>
      <pc:sldChg chg="addSp delSp modSp add mod">
        <pc:chgData name="Carolina Abarca Castillo" userId="0381c3f7c2c39f7d" providerId="LiveId" clId="{DFDF36EB-6A22-4EB2-9D31-2FBDD473A9A7}" dt="2025-11-02T00:47:38.284" v="1531" actId="113"/>
        <pc:sldMkLst>
          <pc:docMk/>
          <pc:sldMk cId="2650328251" sldId="279"/>
        </pc:sldMkLst>
        <pc:spChg chg="mod">
          <ac:chgData name="Carolina Abarca Castillo" userId="0381c3f7c2c39f7d" providerId="LiveId" clId="{DFDF36EB-6A22-4EB2-9D31-2FBDD473A9A7}" dt="2025-11-02T00:47:38.284" v="1531" actId="113"/>
          <ac:spMkLst>
            <pc:docMk/>
            <pc:sldMk cId="2650328251" sldId="279"/>
            <ac:spMk id="7" creationId="{5C4029D0-0887-5C20-BCF6-5DCDF21C166B}"/>
          </ac:spMkLst>
        </pc:spChg>
        <pc:picChg chg="add mod">
          <ac:chgData name="Carolina Abarca Castillo" userId="0381c3f7c2c39f7d" providerId="LiveId" clId="{DFDF36EB-6A22-4EB2-9D31-2FBDD473A9A7}" dt="2025-11-02T00:47:02.589" v="1528" actId="1076"/>
          <ac:picMkLst>
            <pc:docMk/>
            <pc:sldMk cId="2650328251" sldId="279"/>
            <ac:picMk id="5" creationId="{E2F60E70-C4D2-BAE4-8765-52376854595E}"/>
          </ac:picMkLst>
        </pc:picChg>
        <pc:picChg chg="del">
          <ac:chgData name="Carolina Abarca Castillo" userId="0381c3f7c2c39f7d" providerId="LiveId" clId="{DFDF36EB-6A22-4EB2-9D31-2FBDD473A9A7}" dt="2025-11-02T00:02:47.242" v="1054" actId="478"/>
          <ac:picMkLst>
            <pc:docMk/>
            <pc:sldMk cId="2650328251" sldId="279"/>
            <ac:picMk id="8" creationId="{F36F6D9B-E9B0-8EAF-5CB9-A9378859B2A7}"/>
          </ac:picMkLst>
        </pc:picChg>
      </pc:sldChg>
      <pc:sldChg chg="add">
        <pc:chgData name="Carolina Abarca Castillo" userId="0381c3f7c2c39f7d" providerId="LiveId" clId="{DFDF36EB-6A22-4EB2-9D31-2FBDD473A9A7}" dt="2025-11-02T00:14:37.087" v="1214"/>
        <pc:sldMkLst>
          <pc:docMk/>
          <pc:sldMk cId="2899089248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32E95-3BED-494F-A624-4A7DA7AF427E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FCBE1-5987-4C4B-977B-5910812CFD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0460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FCBE1-5987-4C4B-977B-5910812CFD75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574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FCBE1-5987-4C4B-977B-5910812CFD75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507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FCBE1-5987-4C4B-977B-5910812CFD75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155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FCBE1-5987-4C4B-977B-5910812CFD75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643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02-11-2025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66218" y="2225504"/>
            <a:ext cx="10435218" cy="17677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8000" b="1" dirty="0">
                <a:solidFill>
                  <a:schemeClr val="bg1"/>
                </a:solidFill>
              </a:rPr>
              <a:t>Asociación entre conexión social y mortalidad por cáncer en Chile: estudio de base poblacional</a:t>
            </a:r>
            <a:r>
              <a:rPr lang="es-CL" b="1" dirty="0"/>
              <a:t>.</a:t>
            </a:r>
            <a:endParaRPr lang="es-CL" dirty="0"/>
          </a:p>
          <a:p>
            <a:pPr algn="r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(ID: 1412)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6933235" y="4109081"/>
            <a:ext cx="4722471" cy="149862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3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Autores: </a:t>
            </a:r>
          </a:p>
          <a:p>
            <a:pPr algn="l"/>
            <a:r>
              <a:rPr lang="es-ES" altLang="en-CL" sz="3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Dra. Carolina Abarca, estudiante Mg Epidemiología</a:t>
            </a:r>
          </a:p>
          <a:p>
            <a:pPr algn="l"/>
            <a:r>
              <a:rPr lang="es-ES" altLang="en-CL" sz="3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Dra. Paula </a:t>
            </a:r>
            <a:r>
              <a:rPr lang="es-ES" altLang="en-CL" sz="38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Margozzini</a:t>
            </a:r>
            <a:r>
              <a:rPr lang="es-ES" altLang="en-CL" sz="3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s-ES" altLang="en-CL" sz="38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Msc</a:t>
            </a:r>
            <a:endParaRPr lang="es-ES" altLang="en-CL" sz="38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l"/>
            <a:r>
              <a:rPr lang="es-ES" altLang="en-CL" sz="3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Prof. Angélica Domínguez, </a:t>
            </a:r>
            <a:r>
              <a:rPr lang="es-ES" altLang="en-CL" sz="38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Msc</a:t>
            </a:r>
            <a:r>
              <a:rPr lang="es-ES" altLang="en-CL" sz="5600" dirty="0">
                <a:solidFill>
                  <a:srgbClr val="3D7EDB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  <a:r>
              <a:rPr lang="es-ES" altLang="en-CL" dirty="0">
                <a:solidFill>
                  <a:srgbClr val="3D7EDB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339310" y="5932299"/>
            <a:ext cx="4826281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Salud Pública</a:t>
            </a:r>
          </a:p>
          <a:p>
            <a:pPr algn="l"/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Pontificia Universidad Católica de Chile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376C24-C724-77AE-9B1B-A3A3C5A40A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262"/>
          <a:stretch>
            <a:fillRect/>
          </a:stretch>
        </p:blipFill>
        <p:spPr>
          <a:xfrm>
            <a:off x="266218" y="5677643"/>
            <a:ext cx="2020640" cy="105765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B216893-87EB-99E6-9328-3F888270B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0493" y="5746408"/>
            <a:ext cx="1476368" cy="972889"/>
          </a:xfrm>
          <a:prstGeom prst="rect">
            <a:avLst/>
          </a:prstGeom>
        </p:spPr>
      </p:pic>
      <p:sp>
        <p:nvSpPr>
          <p:cNvPr id="17" name="Subtítulo 5">
            <a:extLst>
              <a:ext uri="{FF2B5EF4-FFF2-40B4-BE49-F238E27FC236}">
                <a16:creationId xmlns:a16="http://schemas.microsoft.com/office/drawing/2014/main" id="{48AAB008-54CA-D50F-1A01-791518A65DFF}"/>
              </a:ext>
            </a:extLst>
          </p:cNvPr>
          <p:cNvSpPr txBox="1">
            <a:spLocks/>
          </p:cNvSpPr>
          <p:nvPr/>
        </p:nvSpPr>
        <p:spPr>
          <a:xfrm>
            <a:off x="8786862" y="5851524"/>
            <a:ext cx="2637352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para la prevención </a:t>
            </a:r>
          </a:p>
          <a:p>
            <a:pPr algn="l"/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control del cáncer</a:t>
            </a:r>
          </a:p>
        </p:txBody>
      </p:sp>
    </p:spTree>
    <p:extLst>
      <p:ext uri="{BB962C8B-B14F-4D97-AF65-F5344CB8AC3E}">
        <p14:creationId xmlns:p14="http://schemas.microsoft.com/office/powerpoint/2010/main" val="2899089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40579-FC11-B1AB-3263-77EECF57E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B385F49-4FDB-794A-7BFF-869531BF4404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AD0433-D45A-771F-7178-DB8B58BEA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4A17E6F-5F51-98EB-0951-D24E42FBC5E6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0B14E18-C413-13EF-9E7A-066E291F153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3F9843-2653-5251-1A79-E93BF64B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81"/>
          <a:stretch>
            <a:fillRect/>
          </a:stretch>
        </p:blipFill>
        <p:spPr>
          <a:xfrm>
            <a:off x="868963" y="369225"/>
            <a:ext cx="4880908" cy="36550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264CA2D-D08A-2F24-59FD-2A30E3E64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563" y="461427"/>
            <a:ext cx="5086983" cy="35628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9EDD9E6-C3C6-E7AC-B018-C77B7A616590}"/>
              </a:ext>
            </a:extLst>
          </p:cNvPr>
          <p:cNvSpPr txBox="1"/>
          <p:nvPr/>
        </p:nvSpPr>
        <p:spPr>
          <a:xfrm>
            <a:off x="868962" y="4003490"/>
            <a:ext cx="10207584" cy="2814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Nota: valores consideran factores de expansión. </a:t>
            </a:r>
            <a:r>
              <a:rPr lang="es-CL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</a:t>
            </a:r>
            <a:r>
              <a:rPr lang="es-CL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Test t-</a:t>
            </a:r>
            <a:r>
              <a:rPr lang="es-C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.</a:t>
            </a:r>
            <a:r>
              <a:rPr lang="es-CL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 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Test chi-cuadrado. </a:t>
            </a:r>
            <a:r>
              <a:rPr lang="es-CL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Test de rangos de Wilcoxon. *: p &lt;0,05</a:t>
            </a:r>
            <a:endParaRPr lang="es-CL" sz="1200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70E105C-074F-148F-D877-5E985204CC52}"/>
              </a:ext>
            </a:extLst>
          </p:cNvPr>
          <p:cNvSpPr/>
          <p:nvPr/>
        </p:nvSpPr>
        <p:spPr>
          <a:xfrm>
            <a:off x="868962" y="2511003"/>
            <a:ext cx="10207583" cy="69714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400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35D8A-DB5B-87BD-1E06-0F3585566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830901E-B1E4-923A-7C27-6FCA585F2E4A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E3F89C-0C88-82A5-BE7E-A1D899303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296291"/>
            <a:ext cx="4880907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E54ED5B-CC23-00CD-B287-3CBE5E70FA7A}"/>
              </a:ext>
            </a:extLst>
          </p:cNvPr>
          <p:cNvSpPr/>
          <p:nvPr/>
        </p:nvSpPr>
        <p:spPr>
          <a:xfrm>
            <a:off x="4999970" y="4418730"/>
            <a:ext cx="6329101" cy="57172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L" sz="1200" dirty="0">
                <a:solidFill>
                  <a:schemeClr val="tx1"/>
                </a:solidFill>
              </a:rPr>
              <a:t>Nota:</a:t>
            </a:r>
            <a:r>
              <a:rPr lang="es-CL" sz="1200" b="1" dirty="0">
                <a:solidFill>
                  <a:schemeClr val="tx1"/>
                </a:solidFill>
              </a:rPr>
              <a:t> </a:t>
            </a:r>
            <a:r>
              <a:rPr lang="es-CL" sz="1200" dirty="0">
                <a:solidFill>
                  <a:schemeClr val="tx1"/>
                </a:solidFill>
              </a:rPr>
              <a:t>RR crudo: sin ajuste. </a:t>
            </a:r>
            <a:r>
              <a:rPr lang="es-ES" sz="1200" dirty="0">
                <a:solidFill>
                  <a:schemeClr val="tx1"/>
                </a:solidFill>
              </a:rPr>
              <a:t>Estimaciones consideran factores de expansión ENS.</a:t>
            </a:r>
            <a:r>
              <a:rPr lang="es-CL" sz="1200" dirty="0">
                <a:solidFill>
                  <a:schemeClr val="tx1"/>
                </a:solidFill>
              </a:rPr>
              <a:t> * Asociación estadísticamente significativa (p&lt;0,05)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ED47BE9-FE7B-6D6C-30CB-A4E7D6C7CBFB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29EFD5C-AB4A-0B23-DFE3-A71C6C4AEDB9}"/>
              </a:ext>
            </a:extLst>
          </p:cNvPr>
          <p:cNvSpPr txBox="1"/>
          <p:nvPr/>
        </p:nvSpPr>
        <p:spPr>
          <a:xfrm>
            <a:off x="308948" y="296291"/>
            <a:ext cx="11020123" cy="584775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Tabla 4: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Riesgo relativo crudo (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RRc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) de mortalidad por cáncer según variables de conexión social (muestras complejas). ENS Chile 2009–2010 y 2016-2017.</a:t>
            </a:r>
            <a:endParaRPr lang="es-C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5C9FF7-6078-4281-6794-EAE1C1B15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7" b="14649"/>
          <a:stretch>
            <a:fillRect/>
          </a:stretch>
        </p:blipFill>
        <p:spPr>
          <a:xfrm>
            <a:off x="4999970" y="1040514"/>
            <a:ext cx="6329101" cy="348499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A2E6924-6BC2-656C-0104-545560132918}"/>
              </a:ext>
            </a:extLst>
          </p:cNvPr>
          <p:cNvSpPr/>
          <p:nvPr/>
        </p:nvSpPr>
        <p:spPr>
          <a:xfrm>
            <a:off x="4999970" y="3225640"/>
            <a:ext cx="6329101" cy="69714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108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267B2-A165-CD34-653B-3607FCC80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AC49EF0-4C13-5162-5EB3-0DFFD4C4993A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8EEB88-F4EB-2408-830A-9F37C720C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55FDC3D-5CF0-19C5-4889-9B2DBBEF1D0F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977652F-4582-F862-587B-E8DA28BA56A3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AAFE54-2B07-1A3B-F118-F3B7B3B1A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r="15811" b="1"/>
          <a:stretch>
            <a:fillRect/>
          </a:stretch>
        </p:blipFill>
        <p:spPr bwMode="auto">
          <a:xfrm>
            <a:off x="1084146" y="967532"/>
            <a:ext cx="9208169" cy="4505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B09A509-1252-061A-016D-419BC5E261CD}"/>
              </a:ext>
            </a:extLst>
          </p:cNvPr>
          <p:cNvSpPr txBox="1"/>
          <p:nvPr/>
        </p:nvSpPr>
        <p:spPr>
          <a:xfrm>
            <a:off x="1084146" y="164167"/>
            <a:ext cx="9208169" cy="800219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Asociación  entre dimensiones de conexión social y riesgo de muerte por cáncer.</a:t>
            </a:r>
          </a:p>
          <a:p>
            <a:endParaRPr lang="es-C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1400" dirty="0">
                <a:latin typeface="Arial" panose="020B0604020202020204" pitchFamily="34" charset="0"/>
                <a:cs typeface="Arial" panose="020B0604020202020204" pitchFamily="34" charset="0"/>
              </a:rPr>
              <a:t>HR ajustados (edad, sexo, nivel educacional, personas por hogar, zona)- ENS 2009 (Muestra Compleja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4661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251B3-6A04-CC97-A599-B7DC2462E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88391A6-404B-E681-0A96-D3559FAA43DC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C78610F-B016-B5B8-58E6-F40B5A77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2D4E602-DFB8-A0D3-225F-30A437777B3A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3E4C0E3-675C-ACD6-2478-EF3BF32EB7F1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8169D9-397A-3165-2760-A927539C751B}"/>
              </a:ext>
            </a:extLst>
          </p:cNvPr>
          <p:cNvSpPr txBox="1"/>
          <p:nvPr/>
        </p:nvSpPr>
        <p:spPr>
          <a:xfrm>
            <a:off x="1074520" y="148669"/>
            <a:ext cx="9217796" cy="800219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Asociación  entre dimensiones de conexión social y riesgo de muerte por cáncer.</a:t>
            </a:r>
          </a:p>
          <a:p>
            <a:pPr algn="ctr"/>
            <a:endParaRPr lang="es-C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1400" dirty="0">
                <a:latin typeface="Arial" panose="020B0604020202020204" pitchFamily="34" charset="0"/>
                <a:cs typeface="Arial" panose="020B0604020202020204" pitchFamily="34" charset="0"/>
              </a:rPr>
              <a:t>HR ajustados (edad, sexo, nivel educacional, personas por hogar, zona)- ENS 2016 (Muestra Compleja)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5D6B83-876A-8E74-3B2F-9893116A4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1" r="14253"/>
          <a:stretch>
            <a:fillRect/>
          </a:stretch>
        </p:blipFill>
        <p:spPr bwMode="auto">
          <a:xfrm>
            <a:off x="1074520" y="967532"/>
            <a:ext cx="9217795" cy="44901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1307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69D21-FB04-81B0-A213-ECE48CF71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8BA1DA5-565E-93AD-CB79-9A4F3A163A72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6EA652-95CA-D707-DE33-40713EB1C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20A4453-29E4-B5E7-9A47-1F6F28D9B86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13CCDFA-FCFD-CFE8-A8CA-3E9909D921E8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4029D0-0887-5C20-BCF6-5DCDF21C166B}"/>
              </a:ext>
            </a:extLst>
          </p:cNvPr>
          <p:cNvSpPr txBox="1"/>
          <p:nvPr/>
        </p:nvSpPr>
        <p:spPr>
          <a:xfrm>
            <a:off x="611651" y="203769"/>
            <a:ext cx="10826097" cy="1077218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Meta- análisis de Hazard Ratio  (HR) ajustados para percepción de apoyo emocional y riesgo de muerte por cáncer en población adulta chilena. </a:t>
            </a:r>
          </a:p>
          <a:p>
            <a:pPr algn="ctr"/>
            <a:endParaRPr lang="es-C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1400" dirty="0">
                <a:latin typeface="Arial" panose="020B0604020202020204" pitchFamily="34" charset="0"/>
                <a:cs typeface="Arial" panose="020B0604020202020204" pitchFamily="34" charset="0"/>
              </a:rPr>
              <a:t>HR ajustados (edad, sexo, nivel educacional, personas por hogar, zona)- ENS 2009 y 2016 (Muestra Compleja).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F60E70-C4D2-BAE4-8765-523768545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18173" r="11475" b="22637"/>
          <a:stretch>
            <a:fillRect/>
          </a:stretch>
        </p:blipFill>
        <p:spPr bwMode="auto">
          <a:xfrm>
            <a:off x="1816609" y="1553196"/>
            <a:ext cx="8558782" cy="28123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50328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28027" y="1751135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073" y="1721642"/>
            <a:ext cx="8929470" cy="43244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s-CL" sz="29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 esta cohorte representativa de la población chilena:</a:t>
            </a:r>
          </a:p>
          <a:p>
            <a:pPr lvl="1" algn="just">
              <a:lnSpc>
                <a:spcPct val="150000"/>
              </a:lnSpc>
            </a:pPr>
            <a:r>
              <a:rPr lang="es-CL" sz="2900" b="1" dirty="0">
                <a:latin typeface="Arial" panose="020B0604020202020204" pitchFamily="34" charset="0"/>
                <a:cs typeface="Arial" panose="020B0604020202020204" pitchFamily="34" charset="0"/>
              </a:rPr>
              <a:t>Percibir altos niveles de apoyo social de tipo emocional se asocia a menos riesgo de morir por cáncer</a:t>
            </a:r>
          </a:p>
          <a:p>
            <a:pPr lvl="1" algn="just">
              <a:lnSpc>
                <a:spcPct val="150000"/>
              </a:lnSpc>
            </a:pPr>
            <a:r>
              <a:rPr lang="es-CL" sz="2900" dirty="0">
                <a:latin typeface="Arial" panose="020B0604020202020204" pitchFamily="34" charset="0"/>
                <a:cs typeface="Arial" panose="020B0604020202020204" pitchFamily="34" charset="0"/>
              </a:rPr>
              <a:t>Este menor riesgo podría llegar a </a:t>
            </a:r>
            <a:r>
              <a:rPr lang="es-CL" sz="2900" b="1" dirty="0">
                <a:latin typeface="Arial" panose="020B0604020202020204" pitchFamily="34" charset="0"/>
                <a:cs typeface="Arial" panose="020B0604020202020204" pitchFamily="34" charset="0"/>
              </a:rPr>
              <a:t>48%.</a:t>
            </a:r>
            <a:endParaRPr lang="es-CL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r>
              <a:rPr lang="es-CL" sz="2900" dirty="0">
                <a:latin typeface="Arial" panose="020B0604020202020204" pitchFamily="34" charset="0"/>
                <a:cs typeface="Arial" panose="020B0604020202020204" pitchFamily="34" charset="0"/>
              </a:rPr>
              <a:t>Esto independiente de: edad, sexo,  nivel educacional, n° de personas en el hogar y zona en que vive.</a:t>
            </a:r>
          </a:p>
          <a:p>
            <a:pPr algn="just">
              <a:lnSpc>
                <a:spcPct val="150000"/>
              </a:lnSpc>
            </a:pPr>
            <a:endParaRPr lang="es-CL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Se aporta evidencia nacional sobre los efectos protectores del apoyo emocional en la evolución del cáncer, con implicancias para políticas públicas de salud mental y cohesión social en Chile</a:t>
            </a:r>
            <a:endParaRPr lang="es-CL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sz="2000" dirty="0"/>
          </a:p>
          <a:p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25798E-E110-4AA7-2C2B-843DAADA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7" y="186525"/>
            <a:ext cx="2075839" cy="26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C05FAA-4D09-B2EC-9930-1821DA7B431D}"/>
              </a:ext>
            </a:extLst>
          </p:cNvPr>
          <p:cNvSpPr txBox="1"/>
          <p:nvPr/>
        </p:nvSpPr>
        <p:spPr>
          <a:xfrm>
            <a:off x="7278594" y="5370084"/>
            <a:ext cx="4363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latin typeface="Arial" panose="020B0604020202020204" pitchFamily="34" charset="0"/>
                <a:cs typeface="Arial" panose="020B0604020202020204" pitchFamily="34" charset="0"/>
              </a:rPr>
              <a:t>Muchas gracias!</a:t>
            </a:r>
          </a:p>
          <a:p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csabarca@uc.cl</a:t>
            </a:r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7FD4B5A-D93B-6FD9-7742-3C8CE089D4E3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4267199" y="340251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427AC0E-FE27-3566-213B-2C812148A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1" y="2103889"/>
            <a:ext cx="5788161" cy="4455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CBB9B2-DAF5-5B6C-5B4D-22D16F2E0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2" y="298380"/>
            <a:ext cx="1793740" cy="231722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5CB7E9F-9271-03FC-4348-5A8096860CAD}"/>
              </a:ext>
            </a:extLst>
          </p:cNvPr>
          <p:cNvSpPr txBox="1"/>
          <p:nvPr/>
        </p:nvSpPr>
        <p:spPr>
          <a:xfrm>
            <a:off x="7475621" y="1731597"/>
            <a:ext cx="4455125" cy="19550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276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L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 panose="02000503000000020004" pitchFamily="2" charset="0"/>
              </a:rPr>
              <a:t>Pregunta de Investigación</a:t>
            </a:r>
          </a:p>
          <a:p>
            <a:pPr algn="just" defTabSz="2276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adultos chilenos mayores de 25 años, la percepción de alta conexión social ¿disminuye el riesgo de morir por cáncer, en comparación con aquellos con menor percepción?</a:t>
            </a:r>
            <a:endParaRPr lang="es-CL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BCCDB0-2E91-8837-D0B7-504C52BA07AC}"/>
              </a:ext>
            </a:extLst>
          </p:cNvPr>
          <p:cNvSpPr txBox="1"/>
          <p:nvPr/>
        </p:nvSpPr>
        <p:spPr>
          <a:xfrm>
            <a:off x="1827875" y="1738494"/>
            <a:ext cx="5026542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Fig1: Vias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conexión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social con salud</a:t>
            </a:r>
            <a:endParaRPr lang="es-C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900D7F-4870-F272-7CA9-CC4457D681DA}"/>
              </a:ext>
            </a:extLst>
          </p:cNvPr>
          <p:cNvSpPr txBox="1"/>
          <p:nvPr/>
        </p:nvSpPr>
        <p:spPr>
          <a:xfrm>
            <a:off x="7514104" y="3794982"/>
            <a:ext cx="4455125" cy="30630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276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L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 panose="02000503000000020004" pitchFamily="2" charset="0"/>
              </a:rPr>
              <a:t>Objetivo general</a:t>
            </a:r>
          </a:p>
          <a:p>
            <a:pPr algn="just" defTabSz="2276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Evaluar la asociación entre los distintos dominios de la conexión social (confianza interpersonal de barrio, participación social, percepción de apoyo social emocional e instrumental) con el riesgo de morir por cáncer, en una población de adultos mayores de 25 años.</a:t>
            </a:r>
            <a:endParaRPr lang="es-CL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9051178-4A60-2190-4F6C-3D7920573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238" y="587375"/>
            <a:ext cx="6405562" cy="5487961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CL" sz="3100" b="1" dirty="0"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</a:p>
          <a:p>
            <a:pPr>
              <a:lnSpc>
                <a:spcPct val="170000"/>
              </a:lnSpc>
            </a:pP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Analítico, observacional, longitudinal, prospectivo.</a:t>
            </a:r>
          </a:p>
          <a:p>
            <a:pPr>
              <a:lnSpc>
                <a:spcPct val="170000"/>
              </a:lnSpc>
            </a:pP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Cohorte no concurrente de base poblacional.</a:t>
            </a:r>
          </a:p>
          <a:p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sz="3100" b="1" dirty="0">
                <a:latin typeface="Arial" panose="020B0604020202020204" pitchFamily="34" charset="0"/>
                <a:cs typeface="Arial" panose="020B0604020202020204" pitchFamily="34" charset="0"/>
              </a:rPr>
              <a:t>Base de datos</a:t>
            </a:r>
          </a:p>
          <a:p>
            <a:pPr>
              <a:lnSpc>
                <a:spcPct val="160000"/>
              </a:lnSpc>
            </a:pP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Análisis de datos secundarios: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Encuestas Nacionales de Salud (ENS) 2009-2010 y 2016-2017 vinculados con la mortalidad oficial DEIS al año 2022,.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sz="1800" dirty="0"/>
          </a:p>
          <a:p>
            <a:pPr marL="0" indent="0">
              <a:buNone/>
            </a:pPr>
            <a:endParaRPr lang="es-CL" sz="1800" dirty="0"/>
          </a:p>
          <a:p>
            <a:pPr marL="0" indent="0">
              <a:buNone/>
            </a:pPr>
            <a:endParaRPr lang="es-CL" sz="1800" dirty="0"/>
          </a:p>
          <a:p>
            <a:endParaRPr lang="es-CL" sz="1800" dirty="0"/>
          </a:p>
          <a:p>
            <a:endParaRPr lang="es-CL" sz="1800" dirty="0"/>
          </a:p>
          <a:p>
            <a:endParaRPr lang="es-CL" sz="1800" dirty="0"/>
          </a:p>
          <a:p>
            <a:endParaRPr lang="es-CL" sz="1800" dirty="0"/>
          </a:p>
          <a:p>
            <a:endParaRPr lang="es-CL" sz="2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A48C5AA-95F4-91D9-FF5D-0471357C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489" y="2502567"/>
            <a:ext cx="6906589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A394C-9173-E8F6-A628-A5EDA3238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C3FF6019-EA49-3516-2209-8EB2DCC0E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883" y="368231"/>
            <a:ext cx="6406243" cy="422824"/>
          </a:xfrm>
        </p:spPr>
        <p:txBody>
          <a:bodyPr/>
          <a:lstStyle/>
          <a:p>
            <a:pPr marL="0" indent="0" algn="ctr">
              <a:buNone/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 del estudio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5A7811-2B71-99A6-CECF-79BE6B6BEF6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BFAE0D-525E-2713-CFF3-452F656D0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1A2CC4D-8D40-07C3-F738-D7122050372F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B74A532D-95E2-3451-1A02-CA1E5098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9ADA360-1363-EC7D-DA87-17BB10EA0249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C1142A-27FE-8256-4B95-C9A88CA4EB3C}"/>
              </a:ext>
            </a:extLst>
          </p:cNvPr>
          <p:cNvSpPr txBox="1"/>
          <p:nvPr/>
        </p:nvSpPr>
        <p:spPr>
          <a:xfrm>
            <a:off x="490888" y="6231522"/>
            <a:ext cx="3599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 err="1">
                <a:solidFill>
                  <a:schemeClr val="bg1"/>
                </a:solidFill>
              </a:rPr>
              <a:t>Missing</a:t>
            </a:r>
            <a:r>
              <a:rPr lang="es-CL" sz="1800" dirty="0">
                <a:solidFill>
                  <a:schemeClr val="bg1"/>
                </a:solidFill>
              </a:rPr>
              <a:t> </a:t>
            </a:r>
            <a:r>
              <a:rPr lang="es-CL" sz="1800" dirty="0" err="1">
                <a:solidFill>
                  <a:schemeClr val="bg1"/>
                </a:solidFill>
              </a:rPr>
              <a:t>values</a:t>
            </a:r>
            <a:r>
              <a:rPr lang="es-CL" sz="1800" dirty="0">
                <a:solidFill>
                  <a:schemeClr val="bg1"/>
                </a:solidFill>
              </a:rPr>
              <a:t> por categoría &lt; 5</a:t>
            </a:r>
            <a:r>
              <a:rPr lang="es-CL" sz="1800" dirty="0"/>
              <a:t>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1D7D52-412A-A2AB-9AB1-D7D998D9F350}"/>
              </a:ext>
            </a:extLst>
          </p:cNvPr>
          <p:cNvSpPr txBox="1"/>
          <p:nvPr/>
        </p:nvSpPr>
        <p:spPr>
          <a:xfrm>
            <a:off x="4499302" y="846643"/>
            <a:ext cx="4939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dirty="0"/>
              <a:t>Tabla1: Variables del estudio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4B9F711-8DBB-7785-895B-F9447DA6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02" y="1130409"/>
            <a:ext cx="6558310" cy="572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63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D289F-3C30-F9B7-6C72-41059E5DB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9A3D5AFF-4FC0-8FD2-9F03-97EB7B903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62" y="318882"/>
            <a:ext cx="6406243" cy="653911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CL" sz="2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</a:t>
            </a:r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Análisis estadístico</a:t>
            </a:r>
          </a:p>
          <a:p>
            <a:pPr marL="0" indent="0">
              <a:buNone/>
            </a:pPr>
            <a:r>
              <a:rPr lang="es-CL" sz="1900" dirty="0"/>
              <a:t>Muestras complejas</a:t>
            </a:r>
          </a:p>
          <a:p>
            <a:pPr marL="457200" indent="-457200">
              <a:buAutoNum type="alphaUcPeriod"/>
            </a:pPr>
            <a:r>
              <a:rPr lang="es-CL" sz="1900" dirty="0"/>
              <a:t>Descriptivo</a:t>
            </a:r>
          </a:p>
          <a:p>
            <a:pPr marL="457200" indent="-457200">
              <a:buAutoNum type="alphaUcPeriod"/>
            </a:pPr>
            <a:r>
              <a:rPr lang="es-CL" sz="1900" dirty="0"/>
              <a:t>Bivariado</a:t>
            </a:r>
          </a:p>
          <a:p>
            <a:pPr marL="457200" indent="-457200">
              <a:buAutoNum type="alphaUcPeriod"/>
            </a:pPr>
            <a:r>
              <a:rPr lang="es-CL" sz="1900" dirty="0"/>
              <a:t>Multivariado</a:t>
            </a:r>
          </a:p>
          <a:p>
            <a:pPr marL="457200" indent="-457200">
              <a:buAutoNum type="alphaUcPeriod"/>
            </a:pPr>
            <a:r>
              <a:rPr lang="es-CL" sz="1900" dirty="0"/>
              <a:t>Metaanálisis</a:t>
            </a:r>
          </a:p>
          <a:p>
            <a:pPr marL="0" indent="0">
              <a:buNone/>
            </a:pPr>
            <a:endParaRPr lang="es-CL" sz="2200" dirty="0"/>
          </a:p>
          <a:p>
            <a:pPr marL="0" indent="0" algn="ctr">
              <a:buNone/>
            </a:pPr>
            <a:endParaRPr lang="es-CL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39C2AD-1C79-D6A1-E970-722BC2D96792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5B777B-FC5B-39DE-7872-C62CD078C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A0C20D6-2358-31F5-9FCE-D78D737749D4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DEF69C4F-2681-61FB-3DCC-AEC4B35CA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6995AAE-8128-D255-8309-36B57F16BBA7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B4A057-62B8-735A-77AC-8556DD530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945" y="708893"/>
            <a:ext cx="6411051" cy="30796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4CB48B1-F1EB-B3B0-D132-AF3BA1FC5634}"/>
              </a:ext>
            </a:extLst>
          </p:cNvPr>
          <p:cNvSpPr txBox="1"/>
          <p:nvPr/>
        </p:nvSpPr>
        <p:spPr>
          <a:xfrm>
            <a:off x="5019226" y="3784004"/>
            <a:ext cx="6681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Nota: *n expandido corresponde a la población nacional representada por la encuesta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271635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71095-0A9A-EB63-99E4-C82C315EC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1856D6E-B86D-3765-7AAF-823C5C4A87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E426B27-1942-D9C0-18B0-1161DB03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5FF3F5E0-5C02-414C-E55A-F21C9DB63B48}"/>
              </a:ext>
            </a:extLst>
          </p:cNvPr>
          <p:cNvSpPr txBox="1">
            <a:spLocks/>
          </p:cNvSpPr>
          <p:nvPr/>
        </p:nvSpPr>
        <p:spPr>
          <a:xfrm>
            <a:off x="6278581" y="1799892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9677A05-2DB6-C667-7317-50EF4513A6D6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769FF79-5E25-8742-B0B5-8AD6AB3197D1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5365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DCD17AB-A13B-5BE7-5F19-6E2A187E4913}"/>
              </a:ext>
            </a:extLst>
          </p:cNvPr>
          <p:cNvSpPr txBox="1"/>
          <p:nvPr/>
        </p:nvSpPr>
        <p:spPr>
          <a:xfrm>
            <a:off x="666203" y="3904"/>
            <a:ext cx="11116764" cy="584775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Tabla 2: características sociodemográficas y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conexión social de los participantes mayores de 25 años sin antecedente de cáncer, según ENS, Chile: análisis descriptivo. 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598C9D2-938C-54DF-400D-7E1D684E6B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684"/>
          <a:stretch>
            <a:fillRect/>
          </a:stretch>
        </p:blipFill>
        <p:spPr>
          <a:xfrm>
            <a:off x="666203" y="588679"/>
            <a:ext cx="5276531" cy="15934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344FCB-B159-A4C5-A333-3CF17FC0CC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t="737" r="-2702" b="17311"/>
          <a:stretch>
            <a:fillRect/>
          </a:stretch>
        </p:blipFill>
        <p:spPr>
          <a:xfrm>
            <a:off x="666203" y="2182091"/>
            <a:ext cx="5429797" cy="467590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8B38665-FD25-4E7F-1B2C-5D28967FC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360" y="603385"/>
            <a:ext cx="5323878" cy="5940458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59DC6F34-87E6-D362-9398-7DB714F496E4}"/>
              </a:ext>
            </a:extLst>
          </p:cNvPr>
          <p:cNvSpPr/>
          <p:nvPr/>
        </p:nvSpPr>
        <p:spPr>
          <a:xfrm>
            <a:off x="6595426" y="1783392"/>
            <a:ext cx="5285915" cy="9182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4E41C0F-EC00-86AF-E0B5-0ACFFDFA1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053" y="6464968"/>
            <a:ext cx="5285914" cy="393031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585E7CEA-4D1E-7C95-A549-8331714CA866}"/>
              </a:ext>
            </a:extLst>
          </p:cNvPr>
          <p:cNvSpPr/>
          <p:nvPr/>
        </p:nvSpPr>
        <p:spPr>
          <a:xfrm>
            <a:off x="6535016" y="5632411"/>
            <a:ext cx="5285915" cy="82865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B6A03C5-8A81-11CB-6D31-2C9AA12C5030}"/>
              </a:ext>
            </a:extLst>
          </p:cNvPr>
          <p:cNvSpPr/>
          <p:nvPr/>
        </p:nvSpPr>
        <p:spPr>
          <a:xfrm>
            <a:off x="6525673" y="6461065"/>
            <a:ext cx="5285915" cy="37430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A052FFC-801E-8D8A-A2BB-F5456863F37F}"/>
              </a:ext>
            </a:extLst>
          </p:cNvPr>
          <p:cNvSpPr/>
          <p:nvPr/>
        </p:nvSpPr>
        <p:spPr>
          <a:xfrm>
            <a:off x="6578323" y="3366723"/>
            <a:ext cx="5285915" cy="9182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1026-56C2-743B-A525-8539C64DE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011F318-BEBE-23B1-92D0-D12D723FD56D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765DCDE-4021-0E5A-34F6-E0A7505FF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63B3AC8-741F-F650-9C76-09CD7D9F1977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FD5C37F-7CCE-8CEC-8058-F23778E3B559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4FD7266-020B-599C-E981-FD488F67D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112783"/>
              </p:ext>
            </p:extLst>
          </p:nvPr>
        </p:nvGraphicFramePr>
        <p:xfrm>
          <a:off x="1170436" y="4873055"/>
          <a:ext cx="9957309" cy="98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708">
                  <a:extLst>
                    <a:ext uri="{9D8B030D-6E8A-4147-A177-3AD203B41FA5}">
                      <a16:colId xmlns:a16="http://schemas.microsoft.com/office/drawing/2014/main" val="229022138"/>
                    </a:ext>
                  </a:extLst>
                </a:gridCol>
                <a:gridCol w="2326249">
                  <a:extLst>
                    <a:ext uri="{9D8B030D-6E8A-4147-A177-3AD203B41FA5}">
                      <a16:colId xmlns:a16="http://schemas.microsoft.com/office/drawing/2014/main" val="2176813250"/>
                    </a:ext>
                  </a:extLst>
                </a:gridCol>
                <a:gridCol w="2095827">
                  <a:extLst>
                    <a:ext uri="{9D8B030D-6E8A-4147-A177-3AD203B41FA5}">
                      <a16:colId xmlns:a16="http://schemas.microsoft.com/office/drawing/2014/main" val="4118052013"/>
                    </a:ext>
                  </a:extLst>
                </a:gridCol>
                <a:gridCol w="2620525">
                  <a:extLst>
                    <a:ext uri="{9D8B030D-6E8A-4147-A177-3AD203B41FA5}">
                      <a16:colId xmlns:a16="http://schemas.microsoft.com/office/drawing/2014/main" val="86329155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s-C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 mortalidad por cáncer ENS 2009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 mortalidad por cáncer  ENS 2016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436108"/>
                  </a:ext>
                </a:extLst>
              </a:tr>
              <a:tr h="238789">
                <a:tc gridSpan="2">
                  <a:txBody>
                    <a:bodyPr/>
                    <a:lstStyle/>
                    <a:p>
                      <a:pPr algn="ctr"/>
                      <a:r>
                        <a:rPr lang="es-C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n                             Proporción (IC95%)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n                        Proporción (IC95%)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13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2,31 (1,86-2,87)</a:t>
                      </a:r>
                      <a:endParaRPr lang="es-CL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1,28 (0,91-1,77)</a:t>
                      </a:r>
                      <a:endParaRPr lang="es-CL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563300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07A92B10-B679-ADDC-B242-1C25DEA9F8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96"/>
          <a:stretch>
            <a:fillRect/>
          </a:stretch>
        </p:blipFill>
        <p:spPr>
          <a:xfrm>
            <a:off x="523840" y="695115"/>
            <a:ext cx="5174832" cy="36540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F9CE504-174B-5433-E9CF-E9936B07A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843" y="695115"/>
            <a:ext cx="5507546" cy="358983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B9A8B8F-8FCB-0713-F8CD-E575DC5A1CE3}"/>
              </a:ext>
            </a:extLst>
          </p:cNvPr>
          <p:cNvSpPr/>
          <p:nvPr/>
        </p:nvSpPr>
        <p:spPr>
          <a:xfrm>
            <a:off x="6049895" y="695116"/>
            <a:ext cx="5431227" cy="103743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F973356-D537-A614-2185-51375204A55A}"/>
              </a:ext>
            </a:extLst>
          </p:cNvPr>
          <p:cNvSpPr/>
          <p:nvPr/>
        </p:nvSpPr>
        <p:spPr>
          <a:xfrm>
            <a:off x="6050952" y="3429000"/>
            <a:ext cx="5484438" cy="86360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038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79FB0-E265-7DAF-F5A8-78AB5FCB9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142F1F9-C881-637C-2B8E-17A79F51BB18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EAF1DB1-1A99-D915-F466-6A546091B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C695F7B-132B-A7F2-028F-3C40CCA882DD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D9521D5-2BC0-31DE-9D02-1F80CAA3EA8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A61735-2FF3-DC38-03C3-B49160E207F8}"/>
              </a:ext>
            </a:extLst>
          </p:cNvPr>
          <p:cNvSpPr txBox="1"/>
          <p:nvPr/>
        </p:nvSpPr>
        <p:spPr>
          <a:xfrm>
            <a:off x="543499" y="0"/>
            <a:ext cx="10246859" cy="520075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CL" sz="1400" dirty="0">
                <a:latin typeface="Arial" panose="020B0604020202020204" pitchFamily="34" charset="0"/>
                <a:cs typeface="Arial" panose="020B0604020202020204" pitchFamily="34" charset="0"/>
              </a:rPr>
              <a:t>Tabla 3: Asociación entre mortalidad por cáncer y variables sociodemográficas y de conexión social de los participantes mayores de 25 años sin antecedentes de cáncer previo según ENS, Chile: análisis bivariado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E46339D-8958-80D0-44D4-3DA8A0663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99" y="523221"/>
            <a:ext cx="4880907" cy="55430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7018FF2-06F1-9534-9CE9-3464B477CC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3298"/>
          <a:stretch>
            <a:fillRect/>
          </a:stretch>
        </p:blipFill>
        <p:spPr>
          <a:xfrm>
            <a:off x="543499" y="6044658"/>
            <a:ext cx="4880908" cy="5200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AE674C2-954F-7DC7-56C3-4FE5AA0EE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059" y="3750590"/>
            <a:ext cx="4754299" cy="281414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275F655-E6D3-0E25-1E61-D6E8A2E41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059" y="520075"/>
            <a:ext cx="4754299" cy="3230515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729E815-1DEE-9394-3DCB-182BED46CE3A}"/>
              </a:ext>
            </a:extLst>
          </p:cNvPr>
          <p:cNvSpPr txBox="1"/>
          <p:nvPr/>
        </p:nvSpPr>
        <p:spPr>
          <a:xfrm>
            <a:off x="543499" y="6567229"/>
            <a:ext cx="1024685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Nota: valores consideran factores de expansión. </a:t>
            </a:r>
            <a:r>
              <a:rPr lang="es-CL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</a:t>
            </a:r>
            <a:r>
              <a:rPr lang="es-CL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Test t-</a:t>
            </a:r>
            <a:r>
              <a:rPr lang="es-C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.</a:t>
            </a:r>
            <a:r>
              <a:rPr lang="es-CL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 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Test chi-cuadrado. </a:t>
            </a:r>
            <a:r>
              <a:rPr lang="es-CL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s-C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Test de rangos de Wilcoxon. *: p &lt;0,05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3620914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710</Words>
  <Application>Microsoft Office PowerPoint</Application>
  <PresentationFormat>Panorámica</PresentationFormat>
  <Paragraphs>107</Paragraphs>
  <Slides>16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ＭＳ Ｐゴシック</vt:lpstr>
      <vt:lpstr>Aptos</vt:lpstr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 y métodos</vt:lpstr>
      <vt:lpstr>Materiales  y métodos</vt:lpstr>
      <vt:lpstr>Materiales 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Carolina Abarca Castillo</cp:lastModifiedBy>
  <cp:revision>14</cp:revision>
  <dcterms:created xsi:type="dcterms:W3CDTF">2023-09-24T14:12:27Z</dcterms:created>
  <dcterms:modified xsi:type="dcterms:W3CDTF">2025-11-02T23:34:36Z</dcterms:modified>
</cp:coreProperties>
</file>