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07-11-2025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687366" y="1758365"/>
            <a:ext cx="8817267" cy="16706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MX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CON MÚLTIPLES INFECCIONES DE</a:t>
            </a:r>
          </a:p>
          <a:p>
            <a:pPr algn="r">
              <a:lnSpc>
                <a:spcPct val="120000"/>
              </a:lnSpc>
            </a:pPr>
            <a:r>
              <a:rPr lang="es-MX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SEXUAL DE NOTIFICACIÓN</a:t>
            </a:r>
          </a:p>
          <a:p>
            <a:pPr algn="r">
              <a:lnSpc>
                <a:spcPct val="120000"/>
              </a:lnSpc>
            </a:pPr>
            <a:r>
              <a:rPr lang="es-MX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OBLIGATORIA EN UNA CLÍNICA PRIVADA, 2015- 2023 </a:t>
            </a:r>
          </a:p>
          <a:p>
            <a:pPr algn="r">
              <a:lnSpc>
                <a:spcPct val="120000"/>
              </a:lnSpc>
            </a:pP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(ID 1995)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Álvaro Fuentes Mariángel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Olivia </a:t>
            </a:r>
            <a:r>
              <a:rPr lang="es-CL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Horna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-Campos </a:t>
            </a:r>
          </a:p>
          <a:p>
            <a:pPr algn="r"/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Magíster(c) en Salud Pública Escuela de Salud Pública, Universidad de Chile. Coordinador de epidemiología, Clínica Dávila Recoleta, Santiago de Chile.</a:t>
            </a:r>
          </a:p>
          <a:p>
            <a:pPr algn="r"/>
            <a:r>
              <a:rPr lang="es-MX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Epidemiología, Escuela de Salud Pública, Universidad de Chile. </a:t>
            </a:r>
            <a:endParaRPr lang="es-CL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307" y="1572958"/>
            <a:ext cx="5722219" cy="4719926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ITS.</a:t>
            </a:r>
          </a:p>
          <a:p>
            <a:pPr lvl="1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Debido a su alto impacto en la salud y en calidad de vida son un desafío global.</a:t>
            </a:r>
          </a:p>
          <a:p>
            <a:pPr lvl="1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 de más de una ITS son indicios de:</a:t>
            </a:r>
          </a:p>
          <a:p>
            <a:pPr lvl="2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Conductas sexuales riesgosas.</a:t>
            </a:r>
          </a:p>
          <a:p>
            <a:pPr lvl="2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Obstáculos para el acceso a prevención y tratamiento.</a:t>
            </a:r>
          </a:p>
          <a:p>
            <a:pPr lvl="2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Fallas en la continuidad en la atención.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Riesgos asociados:</a:t>
            </a:r>
          </a:p>
          <a:p>
            <a:pPr lvl="1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Complicaciones y menor efectividad de los tratamientos.</a:t>
            </a:r>
          </a:p>
          <a:p>
            <a:pPr lvl="1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comunitaria.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del estudio:</a:t>
            </a:r>
          </a:p>
          <a:p>
            <a:pPr lvl="1"/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Describir sociodemográfica y epidemiológica de los pacientes con múltiples infecciones en una clínica privada de Santiago.</a:t>
            </a:r>
          </a:p>
          <a:p>
            <a:pPr lvl="1"/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1043842" y="350180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680" y="1598929"/>
            <a:ext cx="7502830" cy="498475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1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transversal, se analizaron 2,130 registros de pacientes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todas las edades con diagnóstico de alguna ITS de notificación obligatoria, incluidos todos los registros entre 2015 y 2023. Los datos fueron obtenidos mediante la Ley de Transparencia.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1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Variables: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definió como variable respuesta  "Múltiples infecciones": 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los registros de personas con más de una ITS simultánea o con historia previa de ITS. Las variables independientes incluyeron edad, sexo, nacionalidad, previsión, lugar de diagnóstico, tipo de ITS y fallecimiento. </a:t>
            </a:r>
          </a:p>
          <a:p>
            <a:pPr marL="0" indent="0" algn="just">
              <a:buNone/>
            </a:pPr>
            <a:r>
              <a:rPr lang="es-MX" sz="1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Estadístico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muestra se describió mediante frecuencias y porcentajes. Posteriormente, se realizó análisis </a:t>
            </a:r>
            <a:r>
              <a:rPr lang="es-CL" sz="1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bivariado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multivariado utilizando Chi cuadrado, test exacto de Fisher y regresión logística binaria. </a:t>
            </a:r>
          </a:p>
          <a:p>
            <a:pPr marL="0" indent="0" algn="just">
              <a:buNone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consideró significativa una asociación con p</a:t>
            </a:r>
            <a:r>
              <a:rPr lang="es-CL" sz="1600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0,05. </a:t>
            </a:r>
          </a:p>
          <a:p>
            <a:pPr marL="0" indent="0" algn="just">
              <a:buNone/>
            </a:pPr>
            <a:r>
              <a:rPr lang="es-CL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análisis se realizaron en STATA v.18.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35" y="194229"/>
            <a:ext cx="10567315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004925" y="119688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9814" t="27223" r="30278" b="14300"/>
          <a:stretch/>
        </p:blipFill>
        <p:spPr>
          <a:xfrm>
            <a:off x="1011939" y="916308"/>
            <a:ext cx="7614223" cy="541172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6990" t="45948" r="52917" b="38161"/>
          <a:stretch/>
        </p:blipFill>
        <p:spPr>
          <a:xfrm>
            <a:off x="8767478" y="2325734"/>
            <a:ext cx="2911904" cy="139361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016" y="1527349"/>
            <a:ext cx="7444990" cy="4823575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endParaRPr lang="es-MX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CL" sz="2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esta cohorte de personas con ITS, casi un tercio presentó múltiples infecciones, predominando en hombres jóvenes de 25 a 44 años, residentes en el centro de Santiago, afiliados a ISAPRE y que consultan de forma ambulatoria. </a:t>
            </a:r>
          </a:p>
          <a:p>
            <a:pPr algn="just">
              <a:lnSpc>
                <a:spcPct val="120000"/>
              </a:lnSpc>
            </a:pPr>
            <a:r>
              <a:rPr lang="es-CL" sz="2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 el alto porcentaje de </a:t>
            </a:r>
            <a:r>
              <a:rPr lang="es-CL" sz="26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coinfecciones</a:t>
            </a:r>
            <a:r>
              <a:rPr lang="es-CL" sz="2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particularmente entre VIH y sífilis, es fundamental promover el tamizaje integral para ITS en toda persona diagnosticada con alguna de ellas. Además, se sugiere reforzar las intervenciones educativas y los programas de salud sexual en la atención ambulatoria, especialmente en los servicios privados</a:t>
            </a:r>
          </a:p>
          <a:p>
            <a:pPr marL="0" indent="0">
              <a:buNone/>
            </a:pPr>
            <a:r>
              <a:rPr lang="es-MX" sz="2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 del Estudio:</a:t>
            </a:r>
          </a:p>
          <a:p>
            <a:pPr algn="just"/>
            <a:r>
              <a:rPr lang="es-MX" sz="23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datos secundarios con posibles </a:t>
            </a:r>
            <a:r>
              <a:rPr lang="es-MX" sz="23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subregistros</a:t>
            </a:r>
            <a:r>
              <a:rPr lang="es-MX" sz="23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datos incompletos.</a:t>
            </a:r>
          </a:p>
          <a:p>
            <a:pPr algn="just"/>
            <a:r>
              <a:rPr lang="es-MX" sz="23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 "múltiples ITS" agrupa infecciones simultáneas y antecedentes previos.</a:t>
            </a:r>
          </a:p>
          <a:p>
            <a:pPr algn="just"/>
            <a:r>
              <a:rPr lang="es-MX" sz="23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 de clínica privada: posible falta de representatividad del sistema público.</a:t>
            </a:r>
          </a:p>
          <a:p>
            <a:pPr algn="just"/>
            <a:r>
              <a:rPr lang="es-MX" sz="23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falta de información sobre factores sociales y conductuales limita la comprensión de los determinantes. </a:t>
            </a:r>
          </a:p>
          <a:p>
            <a:pPr marL="0" indent="0">
              <a:buNone/>
            </a:pPr>
            <a:endParaRPr lang="es-MX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1145769" y="1951945"/>
            <a:ext cx="10429570" cy="423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307" y="2230101"/>
            <a:ext cx="10025447" cy="3262941"/>
          </a:xfrm>
        </p:spPr>
        <p:txBody>
          <a:bodyPr>
            <a:noAutofit/>
          </a:bodyPr>
          <a:lstStyle/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McKee G,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ZA, Wong S,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Salway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Gilbert M, Wong J, et al.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Syndemic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HCV, HBV, and HIV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Co-infections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eClinicalMedicine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 de octubre de 2018;4:99-108.</a:t>
            </a:r>
          </a:p>
          <a:p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and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En: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Adopting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Sexual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[Internet]. Washington, DC; 2021 [citado 23 de julio de 2024]. Disponible en: https://nap.nationalacademies.org/read/25955/chapter/7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Jacques-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Aviñó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Alarcón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Guitiérrez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Barbera MJ, Fuertes I, Martin-Ezquerra G,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Lopez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-Contreras J, et al.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Epidemiological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Barcelona,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Sex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 de febrero de 2024;53(2):735-44.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Informe. Estimaciones poblacionales sobre VIH en Chile. 2021. [Internet]. Santiago, Chile;2021 dic [citado 23 de mayo de 2024] p. 11. Disponible en: https://epi.minsal.cl/wp-content/uploads/2022/08/Informe-Estimaciones-Spectrum-VIH-en-Chile-2021.pdf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epidemiológico anual. Sífilis. 2022. [Internet]. Santiago, Chile; 2022 jun [citado 17 de julio de 2025] p. 25. Disponible en: https://epi.minsal.cl/wp-content/uploads/2024/06/Informe_sifilis_2022_junio_2024.pdf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epidemiológico anual. Hepatitis B. 2023. [Internet]. Santiago, Chile; 2025 abr [citado 17 de julio de 2025] p. 26. Disponible en: https://epi.minsal.cl/wp-content/uploads/2025/04/Informe_HB_2023.pdf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OMS. Infecciones de transmisión sexual (ITS) [Internet]. 2025 [citado 21 de julio de 2025].Disponible en: https://www.who.int/es/news-room/fact-sheets/detail/sexually-transmitted-infections-(stis)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Estimaciones poblacionales sobre virus inmunodeficiencia adquirida en Chile, año 2023,utilizando software SPECTRUM. [Internet]. Santiago, Chile; 2024 oct [citado 17 de julio de2025] p. 26. Disponible en: https://epi.minsal.cl/wp-content/uploads/2025/01/Informe_Estimaciones_Spectrum_VIH_en_Chile_2023.pdf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Varshney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Ikanovic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Ghosh P,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Shet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Di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Sipio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Khatri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et al. A Global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Scoping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and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Syphilis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Co-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Venereology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junio de 2022;1(1):98-113.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Q,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Yuan Y,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Z, Zeng Y, Zeng W, et al. High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Treponema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pallidum,Neisseria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Chlamydia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trachomatis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Trichomonas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co-infection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inpeople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HIV: a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meta-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Clin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 de enero de 2025;44(1):1-15.</a:t>
            </a:r>
          </a:p>
          <a:p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García PJ, Bayer A, Cárcamo CP.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in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Caribbean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9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s-CL" sz="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HIV/AIDS Rep. 1 de junio de 2014;11(2):146-57.</a:t>
            </a:r>
          </a:p>
          <a:p>
            <a:pPr marL="0" indent="0">
              <a:buNone/>
            </a:pPr>
            <a:endParaRPr lang="es-CL" sz="9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9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1041</Words>
  <Application>Microsoft Office PowerPoint</Application>
  <PresentationFormat>Panorámica</PresentationFormat>
  <Paragraphs>54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y Métodos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Nelly Baeza Tapia</cp:lastModifiedBy>
  <cp:revision>20</cp:revision>
  <dcterms:created xsi:type="dcterms:W3CDTF">2023-09-24T14:12:27Z</dcterms:created>
  <dcterms:modified xsi:type="dcterms:W3CDTF">2025-11-07T13:59:25Z</dcterms:modified>
</cp:coreProperties>
</file>