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8" r:id="rId3"/>
    <p:sldId id="261" r:id="rId4"/>
    <p:sldId id="265" r:id="rId5"/>
    <p:sldId id="266" r:id="rId6"/>
    <p:sldId id="270" r:id="rId7"/>
    <p:sldId id="269" r:id="rId8"/>
    <p:sldId id="260" r:id="rId9"/>
    <p:sldId id="271" r:id="rId10"/>
    <p:sldId id="262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389"/>
    <a:srgbClr val="003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8" autoAdjust="0"/>
    <p:restoredTop sz="89949"/>
  </p:normalViewPr>
  <p:slideViewPr>
    <p:cSldViewPr snapToGrid="0">
      <p:cViewPr varScale="1">
        <p:scale>
          <a:sx n="77" d="100"/>
          <a:sy n="77" d="100"/>
        </p:scale>
        <p:origin x="17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aquel\Desktop\TESIS%20RAQUEL\BBDD%20orig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'Tablas por zona'!$W$9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57150" cap="rnd">
                <a:solidFill>
                  <a:srgbClr val="FF0000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'Tablas por zona'!$Q$10:$Q$27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'Tablas por zona'!$W$10:$W$27</c:f>
              <c:numCache>
                <c:formatCode>0.0</c:formatCode>
                <c:ptCount val="18"/>
                <c:pt idx="0">
                  <c:v>4.2455302797284595</c:v>
                </c:pt>
                <c:pt idx="1">
                  <c:v>5.9641373826080564</c:v>
                </c:pt>
                <c:pt idx="2">
                  <c:v>5.9442405297440652</c:v>
                </c:pt>
                <c:pt idx="3">
                  <c:v>7.3809417595029627</c:v>
                </c:pt>
                <c:pt idx="4">
                  <c:v>6.1052965429749451</c:v>
                </c:pt>
                <c:pt idx="5">
                  <c:v>6.0245049732089067</c:v>
                </c:pt>
                <c:pt idx="6">
                  <c:v>6.8726299533469701</c:v>
                </c:pt>
                <c:pt idx="7">
                  <c:v>7.1007860118620068</c:v>
                </c:pt>
                <c:pt idx="8">
                  <c:v>5.8676473626577961</c:v>
                </c:pt>
                <c:pt idx="9">
                  <c:v>6.8128304322362423</c:v>
                </c:pt>
                <c:pt idx="10">
                  <c:v>6.294192177218294</c:v>
                </c:pt>
                <c:pt idx="11">
                  <c:v>5.6095171931701975</c:v>
                </c:pt>
                <c:pt idx="12">
                  <c:v>7.390983000739098</c:v>
                </c:pt>
                <c:pt idx="13">
                  <c:v>5.5923619160153519</c:v>
                </c:pt>
                <c:pt idx="14">
                  <c:v>7.0413153938378983</c:v>
                </c:pt>
                <c:pt idx="15">
                  <c:v>5.3339351106278654</c:v>
                </c:pt>
                <c:pt idx="16">
                  <c:v>5.9230678106649073</c:v>
                </c:pt>
                <c:pt idx="17">
                  <c:v>6.3916327716443933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CA-504C-AF1F-58E2F4252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01568367"/>
        <c:axId val="2001566927"/>
      </c:lineChart>
      <c:catAx>
        <c:axId val="20015683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Años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01566927"/>
        <c:crosses val="autoZero"/>
        <c:auto val="1"/>
        <c:lblAlgn val="ctr"/>
        <c:lblOffset val="100"/>
        <c:noMultiLvlLbl val="0"/>
      </c:catAx>
      <c:valAx>
        <c:axId val="200156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Tasa de Incidencia     </a:t>
                </a:r>
              </a:p>
              <a:p>
                <a:pPr>
                  <a:defRPr/>
                </a:pPr>
                <a:r>
                  <a:rPr lang="en-US" dirty="0"/>
                  <a:t>(x 10.000)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01568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7B932-F1A8-4E46-8E81-EE80696B0E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B2CF90-9CE9-44A7-B9AB-03988FDD5536}">
      <dgm:prSet/>
      <dgm:spPr/>
      <dgm:t>
        <a:bodyPr/>
        <a:lstStyle/>
        <a:p>
          <a:pPr algn="just"/>
          <a:r>
            <a:rPr lang="es-CL" dirty="0"/>
            <a:t>General:</a:t>
          </a:r>
          <a:endParaRPr lang="en-US" dirty="0"/>
        </a:p>
      </dgm:t>
    </dgm:pt>
    <dgm:pt modelId="{3C1E17D9-38D9-4BE4-B804-0BC3528F8B96}" type="parTrans" cxnId="{2297CC48-FACB-432A-B52E-2C8C9435BC41}">
      <dgm:prSet/>
      <dgm:spPr/>
      <dgm:t>
        <a:bodyPr/>
        <a:lstStyle/>
        <a:p>
          <a:pPr algn="just"/>
          <a:endParaRPr lang="en-US"/>
        </a:p>
      </dgm:t>
    </dgm:pt>
    <dgm:pt modelId="{2DD4CEF2-EEEC-48BE-8ED0-45ABD49B0102}" type="sibTrans" cxnId="{2297CC48-FACB-432A-B52E-2C8C9435BC41}">
      <dgm:prSet/>
      <dgm:spPr/>
      <dgm:t>
        <a:bodyPr/>
        <a:lstStyle/>
        <a:p>
          <a:pPr algn="just"/>
          <a:endParaRPr lang="en-US"/>
        </a:p>
      </dgm:t>
    </dgm:pt>
    <dgm:pt modelId="{295E4DEE-A055-4539-BA4D-1EF1206ED43B}">
      <dgm:prSet custT="1"/>
      <dgm:spPr/>
      <dgm:t>
        <a:bodyPr/>
        <a:lstStyle/>
        <a:p>
          <a:pPr algn="just"/>
          <a:r>
            <a:rPr lang="es-CL" sz="1400" dirty="0"/>
            <a:t>Determinar la tendencia de la incidencia de Disrafia espinal en Chile, posterior a la Ley de fortificación de harina de trigo con ácido fólico implementada en enero de 2000, durante el periodo 2006-2022 en los nacidos vivos. </a:t>
          </a:r>
          <a:endParaRPr lang="en-US" sz="1400" dirty="0"/>
        </a:p>
      </dgm:t>
    </dgm:pt>
    <dgm:pt modelId="{2E30AD77-4991-4BB8-9C2A-F9E4BA6B1041}" type="parTrans" cxnId="{C70F61A2-3E65-45D5-BC80-773408FEE487}">
      <dgm:prSet/>
      <dgm:spPr/>
      <dgm:t>
        <a:bodyPr/>
        <a:lstStyle/>
        <a:p>
          <a:pPr algn="just"/>
          <a:endParaRPr lang="en-US"/>
        </a:p>
      </dgm:t>
    </dgm:pt>
    <dgm:pt modelId="{2DD8EB62-C288-4F50-B40E-39E61B247AF7}" type="sibTrans" cxnId="{C70F61A2-3E65-45D5-BC80-773408FEE487}">
      <dgm:prSet/>
      <dgm:spPr/>
      <dgm:t>
        <a:bodyPr/>
        <a:lstStyle/>
        <a:p>
          <a:pPr algn="just"/>
          <a:endParaRPr lang="en-US"/>
        </a:p>
      </dgm:t>
    </dgm:pt>
    <dgm:pt modelId="{04EBEDDD-D356-469E-AE16-840C59DA6411}">
      <dgm:prSet/>
      <dgm:spPr/>
      <dgm:t>
        <a:bodyPr/>
        <a:lstStyle/>
        <a:p>
          <a:pPr algn="just"/>
          <a:r>
            <a:rPr lang="es-CL" dirty="0"/>
            <a:t>Objetivos específicos: </a:t>
          </a:r>
          <a:endParaRPr lang="en-US" dirty="0"/>
        </a:p>
      </dgm:t>
    </dgm:pt>
    <dgm:pt modelId="{BC7D2D2B-D494-400E-ACFD-227B5D54A23A}" type="parTrans" cxnId="{B212F99B-816F-4099-BFF8-7498751875A6}">
      <dgm:prSet/>
      <dgm:spPr/>
      <dgm:t>
        <a:bodyPr/>
        <a:lstStyle/>
        <a:p>
          <a:pPr algn="just"/>
          <a:endParaRPr lang="en-US"/>
        </a:p>
      </dgm:t>
    </dgm:pt>
    <dgm:pt modelId="{9307EC55-FF5D-41A8-8C7D-8A6D4A80C71E}" type="sibTrans" cxnId="{B212F99B-816F-4099-BFF8-7498751875A6}">
      <dgm:prSet/>
      <dgm:spPr/>
      <dgm:t>
        <a:bodyPr/>
        <a:lstStyle/>
        <a:p>
          <a:pPr algn="just"/>
          <a:endParaRPr lang="en-US"/>
        </a:p>
      </dgm:t>
    </dgm:pt>
    <dgm:pt modelId="{194A6FBE-CC13-4988-AC5B-7CB52B66F387}">
      <dgm:prSet custT="1"/>
      <dgm:spPr/>
      <dgm:t>
        <a:bodyPr/>
        <a:lstStyle/>
        <a:p>
          <a:pPr algn="just"/>
          <a:r>
            <a:rPr lang="es-CL" sz="1400" dirty="0"/>
            <a:t>Establecer la incidencia anual de Disrafia espinal en Chile en el periodo 2006-2022.</a:t>
          </a:r>
          <a:endParaRPr lang="en-US" sz="1400" dirty="0"/>
        </a:p>
      </dgm:t>
    </dgm:pt>
    <dgm:pt modelId="{D44DF76E-A718-4781-9571-830596DF968E}" type="parTrans" cxnId="{4760AB67-DFFC-4AC2-9B5C-176FEAA7AEA0}">
      <dgm:prSet/>
      <dgm:spPr/>
      <dgm:t>
        <a:bodyPr/>
        <a:lstStyle/>
        <a:p>
          <a:pPr algn="just"/>
          <a:endParaRPr lang="en-US"/>
        </a:p>
      </dgm:t>
    </dgm:pt>
    <dgm:pt modelId="{F428A5F9-BF34-4892-BFC5-32759619993A}" type="sibTrans" cxnId="{4760AB67-DFFC-4AC2-9B5C-176FEAA7AEA0}">
      <dgm:prSet/>
      <dgm:spPr/>
      <dgm:t>
        <a:bodyPr/>
        <a:lstStyle/>
        <a:p>
          <a:pPr algn="just"/>
          <a:endParaRPr lang="en-US"/>
        </a:p>
      </dgm:t>
    </dgm:pt>
    <dgm:pt modelId="{4180FD31-B2E6-4C54-B207-0D5CE8CE7941}">
      <dgm:prSet custT="1"/>
      <dgm:spPr/>
      <dgm:t>
        <a:bodyPr/>
        <a:lstStyle/>
        <a:p>
          <a:pPr algn="just"/>
          <a:r>
            <a:rPr lang="es-CL" sz="1400" dirty="0"/>
            <a:t>Establecer incidencia de Disrafia espinal según macrozonas de Chile durante el período 2006-2022.</a:t>
          </a:r>
          <a:endParaRPr lang="en-US" sz="1400" dirty="0"/>
        </a:p>
      </dgm:t>
    </dgm:pt>
    <dgm:pt modelId="{1AA5A4B4-698B-4EB1-AE0D-250222084555}" type="parTrans" cxnId="{7446EF23-8EB8-4A69-86D7-4BF59CAD2341}">
      <dgm:prSet/>
      <dgm:spPr/>
      <dgm:t>
        <a:bodyPr/>
        <a:lstStyle/>
        <a:p>
          <a:pPr algn="just"/>
          <a:endParaRPr lang="en-US"/>
        </a:p>
      </dgm:t>
    </dgm:pt>
    <dgm:pt modelId="{F161D093-E722-4111-A4E3-EA09F0E2A255}" type="sibTrans" cxnId="{7446EF23-8EB8-4A69-86D7-4BF59CAD2341}">
      <dgm:prSet/>
      <dgm:spPr/>
      <dgm:t>
        <a:bodyPr/>
        <a:lstStyle/>
        <a:p>
          <a:pPr algn="just"/>
          <a:endParaRPr lang="en-US"/>
        </a:p>
      </dgm:t>
    </dgm:pt>
    <dgm:pt modelId="{19267FA7-52FE-4406-892B-143858257D82}">
      <dgm:prSet custT="1"/>
      <dgm:spPr/>
      <dgm:t>
        <a:bodyPr/>
        <a:lstStyle/>
        <a:p>
          <a:pPr algn="just"/>
          <a:r>
            <a:rPr lang="es-CL" sz="1400" dirty="0"/>
            <a:t>Evaluar la incidencia de Disrafia espinal posterior a la Ley de Aborto 3 causales.</a:t>
          </a:r>
          <a:endParaRPr lang="en-US" sz="1400" dirty="0"/>
        </a:p>
      </dgm:t>
    </dgm:pt>
    <dgm:pt modelId="{9237BF69-B106-4A55-9A0A-F2580EFD784A}" type="parTrans" cxnId="{B30F6DA1-D825-42AF-963C-6BD93C99D9DE}">
      <dgm:prSet/>
      <dgm:spPr/>
      <dgm:t>
        <a:bodyPr/>
        <a:lstStyle/>
        <a:p>
          <a:pPr algn="just"/>
          <a:endParaRPr lang="en-US"/>
        </a:p>
      </dgm:t>
    </dgm:pt>
    <dgm:pt modelId="{54F9B29B-B0E5-422D-8747-C72B2BFD4A93}" type="sibTrans" cxnId="{B30F6DA1-D825-42AF-963C-6BD93C99D9DE}">
      <dgm:prSet/>
      <dgm:spPr/>
      <dgm:t>
        <a:bodyPr/>
        <a:lstStyle/>
        <a:p>
          <a:pPr algn="just"/>
          <a:endParaRPr lang="en-US"/>
        </a:p>
      </dgm:t>
    </dgm:pt>
    <dgm:pt modelId="{1D435863-7C2E-42E2-8C1B-B6011AD6FA95}">
      <dgm:prSet custT="1"/>
      <dgm:spPr/>
      <dgm:t>
        <a:bodyPr/>
        <a:lstStyle/>
        <a:p>
          <a:pPr algn="just"/>
          <a:r>
            <a:rPr lang="es-CL" sz="1400" dirty="0"/>
            <a:t>Evaluar la incidencia de Disrafia espinal durante la pandemia por Covid19.</a:t>
          </a:r>
          <a:endParaRPr lang="en-US" sz="1400" dirty="0"/>
        </a:p>
      </dgm:t>
    </dgm:pt>
    <dgm:pt modelId="{F331B2ED-BC20-4FD8-AF66-1897FE0D263A}" type="parTrans" cxnId="{A3793498-716B-423F-A17C-C64915AAD660}">
      <dgm:prSet/>
      <dgm:spPr/>
      <dgm:t>
        <a:bodyPr/>
        <a:lstStyle/>
        <a:p>
          <a:pPr algn="just"/>
          <a:endParaRPr lang="en-US"/>
        </a:p>
      </dgm:t>
    </dgm:pt>
    <dgm:pt modelId="{E2B66F71-E7AA-4BEC-9125-EC34DA5CE682}" type="sibTrans" cxnId="{A3793498-716B-423F-A17C-C64915AAD660}">
      <dgm:prSet/>
      <dgm:spPr/>
      <dgm:t>
        <a:bodyPr/>
        <a:lstStyle/>
        <a:p>
          <a:pPr algn="just"/>
          <a:endParaRPr lang="en-US"/>
        </a:p>
      </dgm:t>
    </dgm:pt>
    <dgm:pt modelId="{B04D7B8C-ED8F-2644-B0E7-9DD64EC78D85}" type="pres">
      <dgm:prSet presAssocID="{3977B932-F1A8-4E46-8E81-EE80696B0E09}" presName="vert0" presStyleCnt="0">
        <dgm:presLayoutVars>
          <dgm:dir/>
          <dgm:animOne val="branch"/>
          <dgm:animLvl val="lvl"/>
        </dgm:presLayoutVars>
      </dgm:prSet>
      <dgm:spPr/>
    </dgm:pt>
    <dgm:pt modelId="{6544FF1B-C2AB-4A46-BFE9-C3605287DE8C}" type="pres">
      <dgm:prSet presAssocID="{88B2CF90-9CE9-44A7-B9AB-03988FDD5536}" presName="thickLine" presStyleLbl="alignNode1" presStyleIdx="0" presStyleCnt="2" custLinFactNeighborY="-2258"/>
      <dgm:spPr/>
    </dgm:pt>
    <dgm:pt modelId="{F6AC77E0-C93E-5349-90BB-23600D1DCF5E}" type="pres">
      <dgm:prSet presAssocID="{88B2CF90-9CE9-44A7-B9AB-03988FDD5536}" presName="horz1" presStyleCnt="0"/>
      <dgm:spPr/>
    </dgm:pt>
    <dgm:pt modelId="{55D8F25E-EC9E-164E-98DE-8BA245FD1145}" type="pres">
      <dgm:prSet presAssocID="{88B2CF90-9CE9-44A7-B9AB-03988FDD5536}" presName="tx1" presStyleLbl="revTx" presStyleIdx="0" presStyleCnt="7"/>
      <dgm:spPr/>
    </dgm:pt>
    <dgm:pt modelId="{F6FE84D6-EF42-9A4F-B2BE-47410B3AE65A}" type="pres">
      <dgm:prSet presAssocID="{88B2CF90-9CE9-44A7-B9AB-03988FDD5536}" presName="vert1" presStyleCnt="0"/>
      <dgm:spPr/>
    </dgm:pt>
    <dgm:pt modelId="{AB567B6B-1F7F-D54B-9EC4-014FE9E42F50}" type="pres">
      <dgm:prSet presAssocID="{295E4DEE-A055-4539-BA4D-1EF1206ED43B}" presName="vertSpace2a" presStyleCnt="0"/>
      <dgm:spPr/>
    </dgm:pt>
    <dgm:pt modelId="{F16A38F6-208D-3F4A-BD27-F29F932F7BBE}" type="pres">
      <dgm:prSet presAssocID="{295E4DEE-A055-4539-BA4D-1EF1206ED43B}" presName="horz2" presStyleCnt="0"/>
      <dgm:spPr/>
    </dgm:pt>
    <dgm:pt modelId="{2B82EF8B-B25E-0741-B8EA-A9FC16D7663C}" type="pres">
      <dgm:prSet presAssocID="{295E4DEE-A055-4539-BA4D-1EF1206ED43B}" presName="horzSpace2" presStyleCnt="0"/>
      <dgm:spPr/>
    </dgm:pt>
    <dgm:pt modelId="{0DB20EE7-8E44-2046-B13C-0FD02CDB3676}" type="pres">
      <dgm:prSet presAssocID="{295E4DEE-A055-4539-BA4D-1EF1206ED43B}" presName="tx2" presStyleLbl="revTx" presStyleIdx="1" presStyleCnt="7"/>
      <dgm:spPr/>
    </dgm:pt>
    <dgm:pt modelId="{6CB30FBE-9BED-6D4A-939C-69A1CA4491FF}" type="pres">
      <dgm:prSet presAssocID="{295E4DEE-A055-4539-BA4D-1EF1206ED43B}" presName="vert2" presStyleCnt="0"/>
      <dgm:spPr/>
    </dgm:pt>
    <dgm:pt modelId="{F82E4170-BDD5-AA4D-9BE5-AFAE44D07A8E}" type="pres">
      <dgm:prSet presAssocID="{295E4DEE-A055-4539-BA4D-1EF1206ED43B}" presName="thinLine2b" presStyleLbl="callout" presStyleIdx="0" presStyleCnt="5" custLinFactY="-300000" custLinFactNeighborY="-395301"/>
      <dgm:spPr/>
    </dgm:pt>
    <dgm:pt modelId="{E2679575-AEF6-D34E-BE88-4741B725802F}" type="pres">
      <dgm:prSet presAssocID="{295E4DEE-A055-4539-BA4D-1EF1206ED43B}" presName="vertSpace2b" presStyleCnt="0"/>
      <dgm:spPr/>
    </dgm:pt>
    <dgm:pt modelId="{1E0D020A-C9E7-C644-A673-D2622E2A2F85}" type="pres">
      <dgm:prSet presAssocID="{04EBEDDD-D356-469E-AE16-840C59DA6411}" presName="thickLine" presStyleLbl="alignNode1" presStyleIdx="1" presStyleCnt="2" custLinFactNeighborY="-44642"/>
      <dgm:spPr/>
    </dgm:pt>
    <dgm:pt modelId="{1FE33C58-3C43-3B4A-90FE-E36829E71459}" type="pres">
      <dgm:prSet presAssocID="{04EBEDDD-D356-469E-AE16-840C59DA6411}" presName="horz1" presStyleCnt="0"/>
      <dgm:spPr/>
    </dgm:pt>
    <dgm:pt modelId="{417EE29A-D89A-CB49-9480-6492BDF8ED81}" type="pres">
      <dgm:prSet presAssocID="{04EBEDDD-D356-469E-AE16-840C59DA6411}" presName="tx1" presStyleLbl="revTx" presStyleIdx="2" presStyleCnt="7"/>
      <dgm:spPr/>
    </dgm:pt>
    <dgm:pt modelId="{3D49B17A-74B2-FE48-B43E-A2268A7DD274}" type="pres">
      <dgm:prSet presAssocID="{04EBEDDD-D356-469E-AE16-840C59DA6411}" presName="vert1" presStyleCnt="0"/>
      <dgm:spPr/>
    </dgm:pt>
    <dgm:pt modelId="{2667DA88-23B8-C648-AA18-0CBFEAAFAE8A}" type="pres">
      <dgm:prSet presAssocID="{194A6FBE-CC13-4988-AC5B-7CB52B66F387}" presName="vertSpace2a" presStyleCnt="0"/>
      <dgm:spPr/>
    </dgm:pt>
    <dgm:pt modelId="{2911BC2E-0EED-0247-9B2B-CFA31BA6BE2D}" type="pres">
      <dgm:prSet presAssocID="{194A6FBE-CC13-4988-AC5B-7CB52B66F387}" presName="horz2" presStyleCnt="0"/>
      <dgm:spPr/>
    </dgm:pt>
    <dgm:pt modelId="{EA74BA4D-49F4-8E4C-8B37-36A76AAFD503}" type="pres">
      <dgm:prSet presAssocID="{194A6FBE-CC13-4988-AC5B-7CB52B66F387}" presName="horzSpace2" presStyleCnt="0"/>
      <dgm:spPr/>
    </dgm:pt>
    <dgm:pt modelId="{3DACADF1-1AF6-8046-BCBF-2BA11399B1A6}" type="pres">
      <dgm:prSet presAssocID="{194A6FBE-CC13-4988-AC5B-7CB52B66F387}" presName="tx2" presStyleLbl="revTx" presStyleIdx="3" presStyleCnt="7" custLinFactY="-16283" custLinFactNeighborY="-100000"/>
      <dgm:spPr/>
    </dgm:pt>
    <dgm:pt modelId="{AF9332BA-D5CA-4B45-948B-033415FD5038}" type="pres">
      <dgm:prSet presAssocID="{194A6FBE-CC13-4988-AC5B-7CB52B66F387}" presName="vert2" presStyleCnt="0"/>
      <dgm:spPr/>
    </dgm:pt>
    <dgm:pt modelId="{B80FDD25-1D85-E94A-8C2F-BFFEB91C465B}" type="pres">
      <dgm:prSet presAssocID="{194A6FBE-CC13-4988-AC5B-7CB52B66F387}" presName="thinLine2b" presStyleLbl="callout" presStyleIdx="1" presStyleCnt="5" custLinFactY="-1000000" custLinFactNeighborY="-1027658"/>
      <dgm:spPr/>
    </dgm:pt>
    <dgm:pt modelId="{73E28005-20DA-CF45-83F7-2D9CAB380870}" type="pres">
      <dgm:prSet presAssocID="{194A6FBE-CC13-4988-AC5B-7CB52B66F387}" presName="vertSpace2b" presStyleCnt="0"/>
      <dgm:spPr/>
    </dgm:pt>
    <dgm:pt modelId="{F3621E13-4668-6846-BD7B-858BCB0B4AB7}" type="pres">
      <dgm:prSet presAssocID="{4180FD31-B2E6-4C54-B207-0D5CE8CE7941}" presName="horz2" presStyleCnt="0"/>
      <dgm:spPr/>
    </dgm:pt>
    <dgm:pt modelId="{628B1D07-A7FA-E34D-BF76-87ADF1DD098D}" type="pres">
      <dgm:prSet presAssocID="{4180FD31-B2E6-4C54-B207-0D5CE8CE7941}" presName="horzSpace2" presStyleCnt="0"/>
      <dgm:spPr/>
    </dgm:pt>
    <dgm:pt modelId="{209A5F83-FB62-BF4E-98DF-8BCD7EEE915E}" type="pres">
      <dgm:prSet presAssocID="{4180FD31-B2E6-4C54-B207-0D5CE8CE7941}" presName="tx2" presStyleLbl="revTx" presStyleIdx="4" presStyleCnt="7" custLinFactY="-36499" custLinFactNeighborY="-100000"/>
      <dgm:spPr/>
    </dgm:pt>
    <dgm:pt modelId="{F301881A-CFA3-FE48-ABCE-BD261D6AAB13}" type="pres">
      <dgm:prSet presAssocID="{4180FD31-B2E6-4C54-B207-0D5CE8CE7941}" presName="vert2" presStyleCnt="0"/>
      <dgm:spPr/>
    </dgm:pt>
    <dgm:pt modelId="{1EA90DFD-810D-D146-9F38-F78E5C029046}" type="pres">
      <dgm:prSet presAssocID="{4180FD31-B2E6-4C54-B207-0D5CE8CE7941}" presName="thinLine2b" presStyleLbl="callout" presStyleIdx="2" presStyleCnt="5" custLinFactY="-900000" custLinFactNeighborY="-918543"/>
      <dgm:spPr/>
    </dgm:pt>
    <dgm:pt modelId="{BB6DE10B-421A-4B4C-9BCC-6F6BF65BF057}" type="pres">
      <dgm:prSet presAssocID="{4180FD31-B2E6-4C54-B207-0D5CE8CE7941}" presName="vertSpace2b" presStyleCnt="0"/>
      <dgm:spPr/>
    </dgm:pt>
    <dgm:pt modelId="{4CF694A1-6B99-E04F-B415-15287D044822}" type="pres">
      <dgm:prSet presAssocID="{19267FA7-52FE-4406-892B-143858257D82}" presName="horz2" presStyleCnt="0"/>
      <dgm:spPr/>
    </dgm:pt>
    <dgm:pt modelId="{38963DB0-6DD4-FD4B-BBE6-2B4822F75313}" type="pres">
      <dgm:prSet presAssocID="{19267FA7-52FE-4406-892B-143858257D82}" presName="horzSpace2" presStyleCnt="0"/>
      <dgm:spPr/>
    </dgm:pt>
    <dgm:pt modelId="{6B6BADA2-3487-A54D-84F6-B4CE6D052116}" type="pres">
      <dgm:prSet presAssocID="{19267FA7-52FE-4406-892B-143858257D82}" presName="tx2" presStyleLbl="revTx" presStyleIdx="5" presStyleCnt="7" custLinFactY="-9454" custLinFactNeighborY="-100000"/>
      <dgm:spPr/>
    </dgm:pt>
    <dgm:pt modelId="{959155D6-8586-554E-BBE4-226A9DE1A22B}" type="pres">
      <dgm:prSet presAssocID="{19267FA7-52FE-4406-892B-143858257D82}" presName="vert2" presStyleCnt="0"/>
      <dgm:spPr/>
    </dgm:pt>
    <dgm:pt modelId="{92C76888-7044-B647-AA7A-F2ECEDB20B05}" type="pres">
      <dgm:prSet presAssocID="{19267FA7-52FE-4406-892B-143858257D82}" presName="thinLine2b" presStyleLbl="callout" presStyleIdx="3" presStyleCnt="5" custLinFactY="-900000" custLinFactNeighborY="-976214"/>
      <dgm:spPr/>
    </dgm:pt>
    <dgm:pt modelId="{1841A657-911C-584A-9BA7-BBF59C78FF92}" type="pres">
      <dgm:prSet presAssocID="{19267FA7-52FE-4406-892B-143858257D82}" presName="vertSpace2b" presStyleCnt="0"/>
      <dgm:spPr/>
    </dgm:pt>
    <dgm:pt modelId="{EC382715-E895-1442-BCE1-D02EC514BEB8}" type="pres">
      <dgm:prSet presAssocID="{1D435863-7C2E-42E2-8C1B-B6011AD6FA95}" presName="horz2" presStyleCnt="0"/>
      <dgm:spPr/>
    </dgm:pt>
    <dgm:pt modelId="{ED0D1A70-6A1F-3E4E-AF9C-863ABE38EC0A}" type="pres">
      <dgm:prSet presAssocID="{1D435863-7C2E-42E2-8C1B-B6011AD6FA95}" presName="horzSpace2" presStyleCnt="0"/>
      <dgm:spPr/>
    </dgm:pt>
    <dgm:pt modelId="{F70A9447-4395-A44F-80AD-00BB5AA5A9B2}" type="pres">
      <dgm:prSet presAssocID="{1D435863-7C2E-42E2-8C1B-B6011AD6FA95}" presName="tx2" presStyleLbl="revTx" presStyleIdx="6" presStyleCnt="7" custLinFactY="-6252" custLinFactNeighborY="-100000"/>
      <dgm:spPr/>
    </dgm:pt>
    <dgm:pt modelId="{293BA3AB-8B3C-CE4B-B6B1-BCA934E23132}" type="pres">
      <dgm:prSet presAssocID="{1D435863-7C2E-42E2-8C1B-B6011AD6FA95}" presName="vert2" presStyleCnt="0"/>
      <dgm:spPr/>
    </dgm:pt>
    <dgm:pt modelId="{A5D6ED10-771B-8442-A958-E5F459E48ABF}" type="pres">
      <dgm:prSet presAssocID="{1D435863-7C2E-42E2-8C1B-B6011AD6FA95}" presName="thinLine2b" presStyleLbl="callout" presStyleIdx="4" presStyleCnt="5" custLinFactY="-884472" custLinFactNeighborY="-900000"/>
      <dgm:spPr/>
    </dgm:pt>
    <dgm:pt modelId="{FA29B007-97E6-834F-8A29-D4C17E688701}" type="pres">
      <dgm:prSet presAssocID="{1D435863-7C2E-42E2-8C1B-B6011AD6FA95}" presName="vertSpace2b" presStyleCnt="0"/>
      <dgm:spPr/>
    </dgm:pt>
  </dgm:ptLst>
  <dgm:cxnLst>
    <dgm:cxn modelId="{6C9E8C03-CE15-FA49-859D-D9E01D6A381D}" type="presOf" srcId="{295E4DEE-A055-4539-BA4D-1EF1206ED43B}" destId="{0DB20EE7-8E44-2046-B13C-0FD02CDB3676}" srcOrd="0" destOrd="0" presId="urn:microsoft.com/office/officeart/2008/layout/LinedList"/>
    <dgm:cxn modelId="{A913221C-88D1-9D4E-A8A9-384051475B79}" type="presOf" srcId="{194A6FBE-CC13-4988-AC5B-7CB52B66F387}" destId="{3DACADF1-1AF6-8046-BCBF-2BA11399B1A6}" srcOrd="0" destOrd="0" presId="urn:microsoft.com/office/officeart/2008/layout/LinedList"/>
    <dgm:cxn modelId="{7446EF23-8EB8-4A69-86D7-4BF59CAD2341}" srcId="{04EBEDDD-D356-469E-AE16-840C59DA6411}" destId="{4180FD31-B2E6-4C54-B207-0D5CE8CE7941}" srcOrd="1" destOrd="0" parTransId="{1AA5A4B4-698B-4EB1-AE0D-250222084555}" sibTransId="{F161D093-E722-4111-A4E3-EA09F0E2A255}"/>
    <dgm:cxn modelId="{B63BE33E-804E-6745-A761-12D00F84B228}" type="presOf" srcId="{1D435863-7C2E-42E2-8C1B-B6011AD6FA95}" destId="{F70A9447-4395-A44F-80AD-00BB5AA5A9B2}" srcOrd="0" destOrd="0" presId="urn:microsoft.com/office/officeart/2008/layout/LinedList"/>
    <dgm:cxn modelId="{F5A9BE40-9D00-4544-984E-C15F0BD238B8}" type="presOf" srcId="{88B2CF90-9CE9-44A7-B9AB-03988FDD5536}" destId="{55D8F25E-EC9E-164E-98DE-8BA245FD1145}" srcOrd="0" destOrd="0" presId="urn:microsoft.com/office/officeart/2008/layout/LinedList"/>
    <dgm:cxn modelId="{2297CC48-FACB-432A-B52E-2C8C9435BC41}" srcId="{3977B932-F1A8-4E46-8E81-EE80696B0E09}" destId="{88B2CF90-9CE9-44A7-B9AB-03988FDD5536}" srcOrd="0" destOrd="0" parTransId="{3C1E17D9-38D9-4BE4-B804-0BC3528F8B96}" sibTransId="{2DD4CEF2-EEEC-48BE-8ED0-45ABD49B0102}"/>
    <dgm:cxn modelId="{CE128749-58E8-5045-91AA-25A45D3BD800}" type="presOf" srcId="{04EBEDDD-D356-469E-AE16-840C59DA6411}" destId="{417EE29A-D89A-CB49-9480-6492BDF8ED81}" srcOrd="0" destOrd="0" presId="urn:microsoft.com/office/officeart/2008/layout/LinedList"/>
    <dgm:cxn modelId="{734D9A61-37A0-344B-B4E3-052001F5AAFC}" type="presOf" srcId="{4180FD31-B2E6-4C54-B207-0D5CE8CE7941}" destId="{209A5F83-FB62-BF4E-98DF-8BCD7EEE915E}" srcOrd="0" destOrd="0" presId="urn:microsoft.com/office/officeart/2008/layout/LinedList"/>
    <dgm:cxn modelId="{4760AB67-DFFC-4AC2-9B5C-176FEAA7AEA0}" srcId="{04EBEDDD-D356-469E-AE16-840C59DA6411}" destId="{194A6FBE-CC13-4988-AC5B-7CB52B66F387}" srcOrd="0" destOrd="0" parTransId="{D44DF76E-A718-4781-9571-830596DF968E}" sibTransId="{F428A5F9-BF34-4892-BFC5-32759619993A}"/>
    <dgm:cxn modelId="{C65E016D-9F2B-AF4D-A784-1AE4A7877CBF}" type="presOf" srcId="{19267FA7-52FE-4406-892B-143858257D82}" destId="{6B6BADA2-3487-A54D-84F6-B4CE6D052116}" srcOrd="0" destOrd="0" presId="urn:microsoft.com/office/officeart/2008/layout/LinedList"/>
    <dgm:cxn modelId="{A3793498-716B-423F-A17C-C64915AAD660}" srcId="{04EBEDDD-D356-469E-AE16-840C59DA6411}" destId="{1D435863-7C2E-42E2-8C1B-B6011AD6FA95}" srcOrd="3" destOrd="0" parTransId="{F331B2ED-BC20-4FD8-AF66-1897FE0D263A}" sibTransId="{E2B66F71-E7AA-4BEC-9125-EC34DA5CE682}"/>
    <dgm:cxn modelId="{B212F99B-816F-4099-BFF8-7498751875A6}" srcId="{3977B932-F1A8-4E46-8E81-EE80696B0E09}" destId="{04EBEDDD-D356-469E-AE16-840C59DA6411}" srcOrd="1" destOrd="0" parTransId="{BC7D2D2B-D494-400E-ACFD-227B5D54A23A}" sibTransId="{9307EC55-FF5D-41A8-8C7D-8A6D4A80C71E}"/>
    <dgm:cxn modelId="{B30F6DA1-D825-42AF-963C-6BD93C99D9DE}" srcId="{04EBEDDD-D356-469E-AE16-840C59DA6411}" destId="{19267FA7-52FE-4406-892B-143858257D82}" srcOrd="2" destOrd="0" parTransId="{9237BF69-B106-4A55-9A0A-F2580EFD784A}" sibTransId="{54F9B29B-B0E5-422D-8747-C72B2BFD4A93}"/>
    <dgm:cxn modelId="{C70F61A2-3E65-45D5-BC80-773408FEE487}" srcId="{88B2CF90-9CE9-44A7-B9AB-03988FDD5536}" destId="{295E4DEE-A055-4539-BA4D-1EF1206ED43B}" srcOrd="0" destOrd="0" parTransId="{2E30AD77-4991-4BB8-9C2A-F9E4BA6B1041}" sibTransId="{2DD8EB62-C288-4F50-B40E-39E61B247AF7}"/>
    <dgm:cxn modelId="{6BC4B0BC-A5E6-9249-9E59-E5C752EA0FAE}" type="presOf" srcId="{3977B932-F1A8-4E46-8E81-EE80696B0E09}" destId="{B04D7B8C-ED8F-2644-B0E7-9DD64EC78D85}" srcOrd="0" destOrd="0" presId="urn:microsoft.com/office/officeart/2008/layout/LinedList"/>
    <dgm:cxn modelId="{40B2EAC4-86E1-A54D-9688-FB0BB58FF859}" type="presParOf" srcId="{B04D7B8C-ED8F-2644-B0E7-9DD64EC78D85}" destId="{6544FF1B-C2AB-4A46-BFE9-C3605287DE8C}" srcOrd="0" destOrd="0" presId="urn:microsoft.com/office/officeart/2008/layout/LinedList"/>
    <dgm:cxn modelId="{B28BED38-88E9-0146-89FC-CA66B5C71824}" type="presParOf" srcId="{B04D7B8C-ED8F-2644-B0E7-9DD64EC78D85}" destId="{F6AC77E0-C93E-5349-90BB-23600D1DCF5E}" srcOrd="1" destOrd="0" presId="urn:microsoft.com/office/officeart/2008/layout/LinedList"/>
    <dgm:cxn modelId="{83CDD67E-333C-0A47-8338-03C28E2E0416}" type="presParOf" srcId="{F6AC77E0-C93E-5349-90BB-23600D1DCF5E}" destId="{55D8F25E-EC9E-164E-98DE-8BA245FD1145}" srcOrd="0" destOrd="0" presId="urn:microsoft.com/office/officeart/2008/layout/LinedList"/>
    <dgm:cxn modelId="{D09C0BFB-8E1E-6146-A984-2CB794BDA710}" type="presParOf" srcId="{F6AC77E0-C93E-5349-90BB-23600D1DCF5E}" destId="{F6FE84D6-EF42-9A4F-B2BE-47410B3AE65A}" srcOrd="1" destOrd="0" presId="urn:microsoft.com/office/officeart/2008/layout/LinedList"/>
    <dgm:cxn modelId="{0706CF53-10F2-9244-A36A-4DA7C817E1D8}" type="presParOf" srcId="{F6FE84D6-EF42-9A4F-B2BE-47410B3AE65A}" destId="{AB567B6B-1F7F-D54B-9EC4-014FE9E42F50}" srcOrd="0" destOrd="0" presId="urn:microsoft.com/office/officeart/2008/layout/LinedList"/>
    <dgm:cxn modelId="{EA82ADBB-41F0-004F-B42B-D190DE4CC824}" type="presParOf" srcId="{F6FE84D6-EF42-9A4F-B2BE-47410B3AE65A}" destId="{F16A38F6-208D-3F4A-BD27-F29F932F7BBE}" srcOrd="1" destOrd="0" presId="urn:microsoft.com/office/officeart/2008/layout/LinedList"/>
    <dgm:cxn modelId="{64692F63-5C3C-C041-B254-C2B58B59653B}" type="presParOf" srcId="{F16A38F6-208D-3F4A-BD27-F29F932F7BBE}" destId="{2B82EF8B-B25E-0741-B8EA-A9FC16D7663C}" srcOrd="0" destOrd="0" presId="urn:microsoft.com/office/officeart/2008/layout/LinedList"/>
    <dgm:cxn modelId="{E1FC24AA-9C19-804B-BD74-66A4F1FD7179}" type="presParOf" srcId="{F16A38F6-208D-3F4A-BD27-F29F932F7BBE}" destId="{0DB20EE7-8E44-2046-B13C-0FD02CDB3676}" srcOrd="1" destOrd="0" presId="urn:microsoft.com/office/officeart/2008/layout/LinedList"/>
    <dgm:cxn modelId="{98B2CF14-9A23-C044-BC10-B08AF039A747}" type="presParOf" srcId="{F16A38F6-208D-3F4A-BD27-F29F932F7BBE}" destId="{6CB30FBE-9BED-6D4A-939C-69A1CA4491FF}" srcOrd="2" destOrd="0" presId="urn:microsoft.com/office/officeart/2008/layout/LinedList"/>
    <dgm:cxn modelId="{D386A824-5D93-CE48-8CB3-5DD308DF1B2F}" type="presParOf" srcId="{F6FE84D6-EF42-9A4F-B2BE-47410B3AE65A}" destId="{F82E4170-BDD5-AA4D-9BE5-AFAE44D07A8E}" srcOrd="2" destOrd="0" presId="urn:microsoft.com/office/officeart/2008/layout/LinedList"/>
    <dgm:cxn modelId="{7D0AED9E-DDBC-D14D-BFC8-36E6703D3B5B}" type="presParOf" srcId="{F6FE84D6-EF42-9A4F-B2BE-47410B3AE65A}" destId="{E2679575-AEF6-D34E-BE88-4741B725802F}" srcOrd="3" destOrd="0" presId="urn:microsoft.com/office/officeart/2008/layout/LinedList"/>
    <dgm:cxn modelId="{76B8EAF5-2631-DF43-BBAA-63668D797C66}" type="presParOf" srcId="{B04D7B8C-ED8F-2644-B0E7-9DD64EC78D85}" destId="{1E0D020A-C9E7-C644-A673-D2622E2A2F85}" srcOrd="2" destOrd="0" presId="urn:microsoft.com/office/officeart/2008/layout/LinedList"/>
    <dgm:cxn modelId="{FDEAE3F8-B69E-9D4B-8C8D-7EE5C4EACCE7}" type="presParOf" srcId="{B04D7B8C-ED8F-2644-B0E7-9DD64EC78D85}" destId="{1FE33C58-3C43-3B4A-90FE-E36829E71459}" srcOrd="3" destOrd="0" presId="urn:microsoft.com/office/officeart/2008/layout/LinedList"/>
    <dgm:cxn modelId="{74059A69-C387-D949-8957-8BDC005D09BF}" type="presParOf" srcId="{1FE33C58-3C43-3B4A-90FE-E36829E71459}" destId="{417EE29A-D89A-CB49-9480-6492BDF8ED81}" srcOrd="0" destOrd="0" presId="urn:microsoft.com/office/officeart/2008/layout/LinedList"/>
    <dgm:cxn modelId="{435D4463-6B74-D84F-8B94-6C4CDD3DF207}" type="presParOf" srcId="{1FE33C58-3C43-3B4A-90FE-E36829E71459}" destId="{3D49B17A-74B2-FE48-B43E-A2268A7DD274}" srcOrd="1" destOrd="0" presId="urn:microsoft.com/office/officeart/2008/layout/LinedList"/>
    <dgm:cxn modelId="{0D989352-C3F1-1F43-93AA-6D1DA1CA9392}" type="presParOf" srcId="{3D49B17A-74B2-FE48-B43E-A2268A7DD274}" destId="{2667DA88-23B8-C648-AA18-0CBFEAAFAE8A}" srcOrd="0" destOrd="0" presId="urn:microsoft.com/office/officeart/2008/layout/LinedList"/>
    <dgm:cxn modelId="{A924DCEB-74BC-BE4D-9B3C-BD294329506C}" type="presParOf" srcId="{3D49B17A-74B2-FE48-B43E-A2268A7DD274}" destId="{2911BC2E-0EED-0247-9B2B-CFA31BA6BE2D}" srcOrd="1" destOrd="0" presId="urn:microsoft.com/office/officeart/2008/layout/LinedList"/>
    <dgm:cxn modelId="{A97A3292-2C40-D546-8CC0-A4C719F66314}" type="presParOf" srcId="{2911BC2E-0EED-0247-9B2B-CFA31BA6BE2D}" destId="{EA74BA4D-49F4-8E4C-8B37-36A76AAFD503}" srcOrd="0" destOrd="0" presId="urn:microsoft.com/office/officeart/2008/layout/LinedList"/>
    <dgm:cxn modelId="{28D03D67-C381-7C4F-9DF5-9471468A5962}" type="presParOf" srcId="{2911BC2E-0EED-0247-9B2B-CFA31BA6BE2D}" destId="{3DACADF1-1AF6-8046-BCBF-2BA11399B1A6}" srcOrd="1" destOrd="0" presId="urn:microsoft.com/office/officeart/2008/layout/LinedList"/>
    <dgm:cxn modelId="{24F9DB51-23E5-304D-9D29-17313AA62C31}" type="presParOf" srcId="{2911BC2E-0EED-0247-9B2B-CFA31BA6BE2D}" destId="{AF9332BA-D5CA-4B45-948B-033415FD5038}" srcOrd="2" destOrd="0" presId="urn:microsoft.com/office/officeart/2008/layout/LinedList"/>
    <dgm:cxn modelId="{A9C53C26-CC88-994B-8AC2-7FA48C1186C9}" type="presParOf" srcId="{3D49B17A-74B2-FE48-B43E-A2268A7DD274}" destId="{B80FDD25-1D85-E94A-8C2F-BFFEB91C465B}" srcOrd="2" destOrd="0" presId="urn:microsoft.com/office/officeart/2008/layout/LinedList"/>
    <dgm:cxn modelId="{3CD9DD98-B351-D944-8B0E-DD11EFAD6998}" type="presParOf" srcId="{3D49B17A-74B2-FE48-B43E-A2268A7DD274}" destId="{73E28005-20DA-CF45-83F7-2D9CAB380870}" srcOrd="3" destOrd="0" presId="urn:microsoft.com/office/officeart/2008/layout/LinedList"/>
    <dgm:cxn modelId="{04C0C6F0-A41D-684C-9A2A-A7243B9C9103}" type="presParOf" srcId="{3D49B17A-74B2-FE48-B43E-A2268A7DD274}" destId="{F3621E13-4668-6846-BD7B-858BCB0B4AB7}" srcOrd="4" destOrd="0" presId="urn:microsoft.com/office/officeart/2008/layout/LinedList"/>
    <dgm:cxn modelId="{C86050DE-2148-A646-A900-5C106C8EBCC4}" type="presParOf" srcId="{F3621E13-4668-6846-BD7B-858BCB0B4AB7}" destId="{628B1D07-A7FA-E34D-BF76-87ADF1DD098D}" srcOrd="0" destOrd="0" presId="urn:microsoft.com/office/officeart/2008/layout/LinedList"/>
    <dgm:cxn modelId="{784E996F-7168-B64A-A456-C5ECE3630D28}" type="presParOf" srcId="{F3621E13-4668-6846-BD7B-858BCB0B4AB7}" destId="{209A5F83-FB62-BF4E-98DF-8BCD7EEE915E}" srcOrd="1" destOrd="0" presId="urn:microsoft.com/office/officeart/2008/layout/LinedList"/>
    <dgm:cxn modelId="{BD9C0D20-C2BB-6E4B-B814-56191E552934}" type="presParOf" srcId="{F3621E13-4668-6846-BD7B-858BCB0B4AB7}" destId="{F301881A-CFA3-FE48-ABCE-BD261D6AAB13}" srcOrd="2" destOrd="0" presId="urn:microsoft.com/office/officeart/2008/layout/LinedList"/>
    <dgm:cxn modelId="{23129963-22C0-EF4D-BF7C-927AA3A66FAA}" type="presParOf" srcId="{3D49B17A-74B2-FE48-B43E-A2268A7DD274}" destId="{1EA90DFD-810D-D146-9F38-F78E5C029046}" srcOrd="5" destOrd="0" presId="urn:microsoft.com/office/officeart/2008/layout/LinedList"/>
    <dgm:cxn modelId="{95EC1C91-5276-8A41-9B09-BEEB5DB2844D}" type="presParOf" srcId="{3D49B17A-74B2-FE48-B43E-A2268A7DD274}" destId="{BB6DE10B-421A-4B4C-9BCC-6F6BF65BF057}" srcOrd="6" destOrd="0" presId="urn:microsoft.com/office/officeart/2008/layout/LinedList"/>
    <dgm:cxn modelId="{BA4823E7-BEBA-A844-A96F-DFCBBD4B43C8}" type="presParOf" srcId="{3D49B17A-74B2-FE48-B43E-A2268A7DD274}" destId="{4CF694A1-6B99-E04F-B415-15287D044822}" srcOrd="7" destOrd="0" presId="urn:microsoft.com/office/officeart/2008/layout/LinedList"/>
    <dgm:cxn modelId="{4C75325F-2E96-3848-B77C-FD9E3100B147}" type="presParOf" srcId="{4CF694A1-6B99-E04F-B415-15287D044822}" destId="{38963DB0-6DD4-FD4B-BBE6-2B4822F75313}" srcOrd="0" destOrd="0" presId="urn:microsoft.com/office/officeart/2008/layout/LinedList"/>
    <dgm:cxn modelId="{3CC2B499-2392-4E45-A6CF-CF78B5C8A46F}" type="presParOf" srcId="{4CF694A1-6B99-E04F-B415-15287D044822}" destId="{6B6BADA2-3487-A54D-84F6-B4CE6D052116}" srcOrd="1" destOrd="0" presId="urn:microsoft.com/office/officeart/2008/layout/LinedList"/>
    <dgm:cxn modelId="{C4CEA66A-6CD7-B24A-A21F-A0D61A650EFE}" type="presParOf" srcId="{4CF694A1-6B99-E04F-B415-15287D044822}" destId="{959155D6-8586-554E-BBE4-226A9DE1A22B}" srcOrd="2" destOrd="0" presId="urn:microsoft.com/office/officeart/2008/layout/LinedList"/>
    <dgm:cxn modelId="{AED2A352-2955-6A4F-AB77-C1E7D14A8BA4}" type="presParOf" srcId="{3D49B17A-74B2-FE48-B43E-A2268A7DD274}" destId="{92C76888-7044-B647-AA7A-F2ECEDB20B05}" srcOrd="8" destOrd="0" presId="urn:microsoft.com/office/officeart/2008/layout/LinedList"/>
    <dgm:cxn modelId="{B752C4C0-77FA-CA4F-A7C4-0CFE89F19AD6}" type="presParOf" srcId="{3D49B17A-74B2-FE48-B43E-A2268A7DD274}" destId="{1841A657-911C-584A-9BA7-BBF59C78FF92}" srcOrd="9" destOrd="0" presId="urn:microsoft.com/office/officeart/2008/layout/LinedList"/>
    <dgm:cxn modelId="{B22216BB-5008-E946-9074-0AB4D5BB0FA7}" type="presParOf" srcId="{3D49B17A-74B2-FE48-B43E-A2268A7DD274}" destId="{EC382715-E895-1442-BCE1-D02EC514BEB8}" srcOrd="10" destOrd="0" presId="urn:microsoft.com/office/officeart/2008/layout/LinedList"/>
    <dgm:cxn modelId="{DCFE148A-0A99-FC42-971A-71A964EA651F}" type="presParOf" srcId="{EC382715-E895-1442-BCE1-D02EC514BEB8}" destId="{ED0D1A70-6A1F-3E4E-AF9C-863ABE38EC0A}" srcOrd="0" destOrd="0" presId="urn:microsoft.com/office/officeart/2008/layout/LinedList"/>
    <dgm:cxn modelId="{44B1BA38-FE1B-0148-B08E-1EDC052A6587}" type="presParOf" srcId="{EC382715-E895-1442-BCE1-D02EC514BEB8}" destId="{F70A9447-4395-A44F-80AD-00BB5AA5A9B2}" srcOrd="1" destOrd="0" presId="urn:microsoft.com/office/officeart/2008/layout/LinedList"/>
    <dgm:cxn modelId="{EA401BDD-BE23-CE47-83EB-CB8F87B51839}" type="presParOf" srcId="{EC382715-E895-1442-BCE1-D02EC514BEB8}" destId="{293BA3AB-8B3C-CE4B-B6B1-BCA934E23132}" srcOrd="2" destOrd="0" presId="urn:microsoft.com/office/officeart/2008/layout/LinedList"/>
    <dgm:cxn modelId="{C3BA5F7C-AE59-C142-B23A-70E072818AFF}" type="presParOf" srcId="{3D49B17A-74B2-FE48-B43E-A2268A7DD274}" destId="{A5D6ED10-771B-8442-A958-E5F459E48ABF}" srcOrd="11" destOrd="0" presId="urn:microsoft.com/office/officeart/2008/layout/LinedList"/>
    <dgm:cxn modelId="{07F6FC23-125A-8F4B-AA00-26EC380C7B17}" type="presParOf" srcId="{3D49B17A-74B2-FE48-B43E-A2268A7DD274}" destId="{FA29B007-97E6-834F-8A29-D4C17E688701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095DB8-7109-4741-81CB-FD6A3EF8F9C1}" type="doc">
      <dgm:prSet loTypeId="urn:microsoft.com/office/officeart/2005/8/layout/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BB8974-7308-4DFA-BBDC-18E5203F4C67}">
      <dgm:prSet custT="1"/>
      <dgm:spPr/>
      <dgm:t>
        <a:bodyPr/>
        <a:lstStyle/>
        <a:p>
          <a:r>
            <a:rPr lang="es-CL" sz="1400" dirty="0">
              <a:latin typeface="+mn-lt"/>
            </a:rPr>
            <a:t>Estudio de tipo observacional y descriptivo</a:t>
          </a:r>
          <a:endParaRPr lang="en-US" sz="1400" dirty="0">
            <a:latin typeface="+mn-lt"/>
          </a:endParaRPr>
        </a:p>
      </dgm:t>
    </dgm:pt>
    <dgm:pt modelId="{E0A79BFF-42B9-47AF-A5B5-568D6B9B4760}" type="parTrans" cxnId="{69D5C386-76CC-4027-B144-9A1F06D4F83F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9767FFF9-8A5C-4715-8C1C-2EB1DF637155}" type="sibTrans" cxnId="{69D5C386-76CC-4027-B144-9A1F06D4F83F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4B2E01CB-6070-4611-9E1F-D5778CFCEB4E}">
      <dgm:prSet custT="1"/>
      <dgm:spPr/>
      <dgm:t>
        <a:bodyPr/>
        <a:lstStyle/>
        <a:p>
          <a:r>
            <a:rPr lang="es-CL" sz="1400" dirty="0">
              <a:latin typeface="+mn-lt"/>
            </a:rPr>
            <a:t>Los datos fueron obtenidos por Ley de Transparencia y fuentes públicas</a:t>
          </a:r>
          <a:endParaRPr lang="en-US" sz="1400" dirty="0">
            <a:latin typeface="+mn-lt"/>
          </a:endParaRPr>
        </a:p>
      </dgm:t>
    </dgm:pt>
    <dgm:pt modelId="{44A73C42-ED6E-4065-BF39-7D8DC7B0E294}" type="parTrans" cxnId="{759DA837-1C41-4E99-8B85-C595BBC9B331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4113EB5F-C8D8-442D-8D4F-2A14E1E2FD7E}" type="sibTrans" cxnId="{759DA837-1C41-4E99-8B85-C595BBC9B331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AF780F3C-D89B-48F0-B3FA-3E056756CF88}">
      <dgm:prSet custT="1"/>
      <dgm:spPr/>
      <dgm:t>
        <a:bodyPr/>
        <a:lstStyle/>
        <a:p>
          <a:r>
            <a:rPr lang="es-CL" sz="1400" dirty="0">
              <a:latin typeface="+mn-lt"/>
            </a:rPr>
            <a:t>Superintendencia de Salud del Ministerio de Salud de Chile  (Ley 20.285). </a:t>
          </a:r>
          <a:endParaRPr lang="en-US" sz="1400" dirty="0">
            <a:latin typeface="+mn-lt"/>
          </a:endParaRPr>
        </a:p>
      </dgm:t>
    </dgm:pt>
    <dgm:pt modelId="{75CE1200-BEEE-4656-8F3E-EE35BC2747E5}" type="parTrans" cxnId="{A890E6E2-8088-40CC-9ACB-29613A96766E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F09CA007-9A97-4274-B14D-1C38AACF0F8F}" type="sibTrans" cxnId="{A890E6E2-8088-40CC-9ACB-29613A96766E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96B8197E-CB93-4CF0-A65B-5C7B9E82A360}">
      <dgm:prSet custT="1"/>
      <dgm:spPr/>
      <dgm:t>
        <a:bodyPr/>
        <a:lstStyle/>
        <a:p>
          <a:r>
            <a:rPr lang="es-CL" sz="1400" dirty="0">
              <a:latin typeface="+mn-lt"/>
            </a:rPr>
            <a:t>FONASA e INE</a:t>
          </a:r>
          <a:endParaRPr lang="en-US" sz="1400" dirty="0">
            <a:latin typeface="+mn-lt"/>
          </a:endParaRPr>
        </a:p>
      </dgm:t>
    </dgm:pt>
    <dgm:pt modelId="{4498E44A-680B-4A00-AC44-535371095391}" type="parTrans" cxnId="{205A254A-6CA3-4916-9867-BCB29704093F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80484A80-6319-46B3-AEDD-D0489DDAF801}" type="sibTrans" cxnId="{205A254A-6CA3-4916-9867-BCB29704093F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A17A1719-37F9-4A90-B101-60385FC31C3E}">
      <dgm:prSet custT="1"/>
      <dgm:spPr/>
      <dgm:t>
        <a:bodyPr/>
        <a:lstStyle/>
        <a:p>
          <a:r>
            <a:rPr lang="es-CL" sz="1400" dirty="0">
              <a:latin typeface="+mn-lt"/>
            </a:rPr>
            <a:t>Muestra</a:t>
          </a:r>
          <a:endParaRPr lang="en-US" sz="1400" dirty="0">
            <a:latin typeface="+mn-lt"/>
          </a:endParaRPr>
        </a:p>
      </dgm:t>
    </dgm:pt>
    <dgm:pt modelId="{A8D2790B-973C-47CD-85BA-1B79365CD8D3}" type="parTrans" cxnId="{0527042B-EE7B-49ED-BAAF-CC9A45C3BA28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47113475-28DE-45B8-B72A-14A593F1A5E7}" type="sibTrans" cxnId="{0527042B-EE7B-49ED-BAAF-CC9A45C3BA28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9F8823F0-32BF-4A60-8E55-E699D198C68B}">
      <dgm:prSet custT="1"/>
      <dgm:spPr/>
      <dgm:t>
        <a:bodyPr/>
        <a:lstStyle/>
        <a:p>
          <a:r>
            <a:rPr lang="es-CL" sz="1400" dirty="0">
              <a:latin typeface="+mn-lt"/>
            </a:rPr>
            <a:t>Universo de nacimientos: 1 de enero del 2006 y 31 de diciembre del 2022. </a:t>
          </a:r>
          <a:endParaRPr lang="en-US" sz="1400" dirty="0">
            <a:latin typeface="+mn-lt"/>
          </a:endParaRPr>
        </a:p>
      </dgm:t>
    </dgm:pt>
    <dgm:pt modelId="{996BF31C-4EC2-4A76-A369-CB9C8F0583B7}" type="parTrans" cxnId="{6F4B33CF-195D-464F-8413-90B672961AB4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D796BB80-D1B2-443C-82F9-94D8D9341261}" type="sibTrans" cxnId="{6F4B33CF-195D-464F-8413-90B672961AB4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3313970E-AA54-41DA-ABED-2F802812CA77}">
      <dgm:prSet custT="1"/>
      <dgm:spPr/>
      <dgm:t>
        <a:bodyPr/>
        <a:lstStyle/>
        <a:p>
          <a:r>
            <a:rPr lang="es-CL" sz="1400" dirty="0">
              <a:latin typeface="+mn-lt"/>
            </a:rPr>
            <a:t>La inclusión de la Disrafia Espinal (9°) al listado de patología con Garantías Explícitas en Salud (GES) se hizo efectiva desde julio del año 2005. </a:t>
          </a:r>
          <a:endParaRPr lang="en-US" sz="1400" dirty="0">
            <a:latin typeface="+mn-lt"/>
          </a:endParaRPr>
        </a:p>
      </dgm:t>
    </dgm:pt>
    <dgm:pt modelId="{647FDCFF-91DA-47C2-AF66-0F57101ABF89}" type="parTrans" cxnId="{4610853F-7521-48D9-A2A5-0415D5B94632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49B716E4-3DD6-48C5-BC20-2AB52B57CE1D}" type="sibTrans" cxnId="{4610853F-7521-48D9-A2A5-0415D5B94632}">
      <dgm:prSet/>
      <dgm:spPr/>
      <dgm:t>
        <a:bodyPr/>
        <a:lstStyle/>
        <a:p>
          <a:endParaRPr lang="en-US" sz="1400">
            <a:latin typeface="+mn-lt"/>
          </a:endParaRPr>
        </a:p>
      </dgm:t>
    </dgm:pt>
    <dgm:pt modelId="{74565206-5336-724D-B953-AD20269742EF}">
      <dgm:prSet custT="1"/>
      <dgm:spPr/>
      <dgm:t>
        <a:bodyPr/>
        <a:lstStyle/>
        <a:p>
          <a:r>
            <a:rPr lang="en-US" sz="1400" dirty="0">
              <a:latin typeface="+mn-lt"/>
            </a:rPr>
            <a:t>Variables</a:t>
          </a:r>
        </a:p>
      </dgm:t>
    </dgm:pt>
    <dgm:pt modelId="{A2D0DEF1-A7AF-E145-B00E-905C4C79EE8C}" type="parTrans" cxnId="{F6621DA0-04AA-4449-83A0-B968C2CB7F9F}">
      <dgm:prSet/>
      <dgm:spPr/>
      <dgm:t>
        <a:bodyPr/>
        <a:lstStyle/>
        <a:p>
          <a:endParaRPr lang="es-MX" sz="1400">
            <a:latin typeface="+mn-lt"/>
          </a:endParaRPr>
        </a:p>
      </dgm:t>
    </dgm:pt>
    <dgm:pt modelId="{E075560C-CA30-8C4A-B50D-05040426CDD1}" type="sibTrans" cxnId="{F6621DA0-04AA-4449-83A0-B968C2CB7F9F}">
      <dgm:prSet/>
      <dgm:spPr/>
      <dgm:t>
        <a:bodyPr/>
        <a:lstStyle/>
        <a:p>
          <a:endParaRPr lang="es-MX" sz="1400">
            <a:latin typeface="+mn-lt"/>
          </a:endParaRPr>
        </a:p>
      </dgm:t>
    </dgm:pt>
    <dgm:pt modelId="{4D426A2D-CCA9-5D4D-886C-DA30072A6D61}">
      <dgm:prSet custT="1"/>
      <dgm:spPr/>
      <dgm:t>
        <a:bodyPr/>
        <a:lstStyle/>
        <a:p>
          <a:r>
            <a:rPr lang="en-US" sz="1400" dirty="0">
              <a:latin typeface="+mn-lt"/>
            </a:rPr>
            <a:t>Periodo 2006-2022</a:t>
          </a:r>
        </a:p>
      </dgm:t>
    </dgm:pt>
    <dgm:pt modelId="{0707AC83-A5FB-9746-A3E3-683DF3110D0A}" type="parTrans" cxnId="{04CFFAB6-AB1B-084F-815A-5B0906AFACB5}">
      <dgm:prSet/>
      <dgm:spPr/>
      <dgm:t>
        <a:bodyPr/>
        <a:lstStyle/>
        <a:p>
          <a:endParaRPr lang="es-MX" sz="1400">
            <a:latin typeface="+mn-lt"/>
          </a:endParaRPr>
        </a:p>
      </dgm:t>
    </dgm:pt>
    <dgm:pt modelId="{17120C22-10A4-AE40-83F2-F95DF92A313E}" type="sibTrans" cxnId="{04CFFAB6-AB1B-084F-815A-5B0906AFACB5}">
      <dgm:prSet/>
      <dgm:spPr/>
      <dgm:t>
        <a:bodyPr/>
        <a:lstStyle/>
        <a:p>
          <a:endParaRPr lang="es-MX" sz="1400">
            <a:latin typeface="+mn-lt"/>
          </a:endParaRPr>
        </a:p>
      </dgm:t>
    </dgm:pt>
    <dgm:pt modelId="{75462170-0ED7-1544-BBEC-84B876B5DED8}">
      <dgm:prSet custT="1"/>
      <dgm:spPr/>
      <dgm:t>
        <a:bodyPr/>
        <a:lstStyle/>
        <a:p>
          <a:r>
            <a:rPr lang="es-CL" sz="1400" dirty="0">
              <a:solidFill>
                <a:schemeClr val="tx1"/>
              </a:solidFill>
              <a:latin typeface="+mn-lt"/>
            </a:rPr>
            <a:t>Tasa anual de incidencia de Disrafia espinal por cada 10.000 nacidos vivos</a:t>
          </a:r>
          <a:endParaRPr lang="en-US" sz="1400" dirty="0">
            <a:latin typeface="+mn-lt"/>
          </a:endParaRPr>
        </a:p>
      </dgm:t>
    </dgm:pt>
    <dgm:pt modelId="{CC827D27-E75A-7144-9439-1ACFE17A0844}" type="parTrans" cxnId="{CBCDF732-F880-A647-A9FC-9DD5411FD9D8}">
      <dgm:prSet/>
      <dgm:spPr/>
      <dgm:t>
        <a:bodyPr/>
        <a:lstStyle/>
        <a:p>
          <a:endParaRPr lang="es-MX" sz="1400">
            <a:latin typeface="+mn-lt"/>
          </a:endParaRPr>
        </a:p>
      </dgm:t>
    </dgm:pt>
    <dgm:pt modelId="{1D89B1AD-2EF1-774A-82BE-749F3CE7AB3F}" type="sibTrans" cxnId="{CBCDF732-F880-A647-A9FC-9DD5411FD9D8}">
      <dgm:prSet/>
      <dgm:spPr/>
      <dgm:t>
        <a:bodyPr/>
        <a:lstStyle/>
        <a:p>
          <a:endParaRPr lang="es-MX" sz="1400">
            <a:latin typeface="+mn-lt"/>
          </a:endParaRPr>
        </a:p>
      </dgm:t>
    </dgm:pt>
    <dgm:pt modelId="{E8E5A77A-3BDE-5E40-9E09-A3A4E7F49206}">
      <dgm:prSet custT="1"/>
      <dgm:spPr/>
      <dgm:t>
        <a:bodyPr/>
        <a:lstStyle/>
        <a:p>
          <a:r>
            <a:rPr lang="en-US" sz="1400" dirty="0">
              <a:latin typeface="+mn-lt"/>
            </a:rPr>
            <a:t>Ley aborto (2018-2022) y Pandemia (2020-2022)</a:t>
          </a:r>
        </a:p>
      </dgm:t>
    </dgm:pt>
    <dgm:pt modelId="{F5C5913F-D4B0-D641-92E1-83B8B3113C51}" type="parTrans" cxnId="{74BDCD19-0A67-0846-A236-3DE130E97AE2}">
      <dgm:prSet/>
      <dgm:spPr/>
    </dgm:pt>
    <dgm:pt modelId="{15774FE7-AE2B-3D48-89EC-9C98F286DA3F}" type="sibTrans" cxnId="{74BDCD19-0A67-0846-A236-3DE130E97AE2}">
      <dgm:prSet/>
      <dgm:spPr/>
    </dgm:pt>
    <dgm:pt modelId="{B3365B9E-51C0-2648-851F-D3E8DD0D0EFD}">
      <dgm:prSet custT="1"/>
      <dgm:spPr/>
      <dgm:t>
        <a:bodyPr/>
        <a:lstStyle/>
        <a:p>
          <a:r>
            <a:rPr lang="en-US" sz="1400" dirty="0">
              <a:latin typeface="+mn-lt"/>
            </a:rPr>
            <a:t>Macrozonas</a:t>
          </a:r>
        </a:p>
      </dgm:t>
    </dgm:pt>
    <dgm:pt modelId="{70FD33CD-B4FC-8C46-9362-A11DD448A60B}" type="parTrans" cxnId="{5E2B3761-0DB3-324D-9BD8-5312C0A352D5}">
      <dgm:prSet/>
      <dgm:spPr/>
    </dgm:pt>
    <dgm:pt modelId="{95B45BFA-D592-B049-A5D1-912EC13493A9}" type="sibTrans" cxnId="{5E2B3761-0DB3-324D-9BD8-5312C0A352D5}">
      <dgm:prSet/>
      <dgm:spPr/>
    </dgm:pt>
    <dgm:pt modelId="{409F7F33-E5D8-914B-8986-526E85259928}" type="pres">
      <dgm:prSet presAssocID="{86095DB8-7109-4741-81CB-FD6A3EF8F9C1}" presName="linear" presStyleCnt="0">
        <dgm:presLayoutVars>
          <dgm:dir/>
          <dgm:animLvl val="lvl"/>
          <dgm:resizeHandles val="exact"/>
        </dgm:presLayoutVars>
      </dgm:prSet>
      <dgm:spPr/>
    </dgm:pt>
    <dgm:pt modelId="{EE52D3AF-FB44-8340-817F-25EE305E8BF8}" type="pres">
      <dgm:prSet presAssocID="{61BB8974-7308-4DFA-BBDC-18E5203F4C67}" presName="parentLin" presStyleCnt="0"/>
      <dgm:spPr/>
    </dgm:pt>
    <dgm:pt modelId="{3E86600B-2EBA-4143-AD65-2651F3AFD555}" type="pres">
      <dgm:prSet presAssocID="{61BB8974-7308-4DFA-BBDC-18E5203F4C67}" presName="parentLeftMargin" presStyleLbl="node1" presStyleIdx="0" presStyleCnt="4"/>
      <dgm:spPr/>
    </dgm:pt>
    <dgm:pt modelId="{FAB21C11-4750-C849-8CC8-2F3B07EAB361}" type="pres">
      <dgm:prSet presAssocID="{61BB8974-7308-4DFA-BBDC-18E5203F4C67}" presName="parentText" presStyleLbl="node1" presStyleIdx="0" presStyleCnt="4" custScaleY="53011">
        <dgm:presLayoutVars>
          <dgm:chMax val="0"/>
          <dgm:bulletEnabled val="1"/>
        </dgm:presLayoutVars>
      </dgm:prSet>
      <dgm:spPr/>
    </dgm:pt>
    <dgm:pt modelId="{6FDC645C-71B8-FF42-A8AD-5079D9B2DC61}" type="pres">
      <dgm:prSet presAssocID="{61BB8974-7308-4DFA-BBDC-18E5203F4C67}" presName="negativeSpace" presStyleCnt="0"/>
      <dgm:spPr/>
    </dgm:pt>
    <dgm:pt modelId="{93B74170-4F79-9848-8886-E7F47F94933A}" type="pres">
      <dgm:prSet presAssocID="{61BB8974-7308-4DFA-BBDC-18E5203F4C67}" presName="childText" presStyleLbl="conFgAcc1" presStyleIdx="0" presStyleCnt="4">
        <dgm:presLayoutVars>
          <dgm:bulletEnabled val="1"/>
        </dgm:presLayoutVars>
      </dgm:prSet>
      <dgm:spPr/>
    </dgm:pt>
    <dgm:pt modelId="{5A65B111-7B78-4544-8618-379DAB186C0F}" type="pres">
      <dgm:prSet presAssocID="{9767FFF9-8A5C-4715-8C1C-2EB1DF637155}" presName="spaceBetweenRectangles" presStyleCnt="0"/>
      <dgm:spPr/>
    </dgm:pt>
    <dgm:pt modelId="{0691DDF3-9246-3A4C-BCAE-6D603BBA250A}" type="pres">
      <dgm:prSet presAssocID="{4B2E01CB-6070-4611-9E1F-D5778CFCEB4E}" presName="parentLin" presStyleCnt="0"/>
      <dgm:spPr/>
    </dgm:pt>
    <dgm:pt modelId="{213ADF16-29FD-1942-B2EF-0D4039B31D6D}" type="pres">
      <dgm:prSet presAssocID="{4B2E01CB-6070-4611-9E1F-D5778CFCEB4E}" presName="parentLeftMargin" presStyleLbl="node1" presStyleIdx="0" presStyleCnt="4"/>
      <dgm:spPr/>
    </dgm:pt>
    <dgm:pt modelId="{95A604FC-5846-614D-B852-B4983AA5D822}" type="pres">
      <dgm:prSet presAssocID="{4B2E01CB-6070-4611-9E1F-D5778CFCEB4E}" presName="parentText" presStyleLbl="node1" presStyleIdx="1" presStyleCnt="4" custScaleY="51662">
        <dgm:presLayoutVars>
          <dgm:chMax val="0"/>
          <dgm:bulletEnabled val="1"/>
        </dgm:presLayoutVars>
      </dgm:prSet>
      <dgm:spPr/>
    </dgm:pt>
    <dgm:pt modelId="{FD787840-FA8D-1A44-AE20-834876463933}" type="pres">
      <dgm:prSet presAssocID="{4B2E01CB-6070-4611-9E1F-D5778CFCEB4E}" presName="negativeSpace" presStyleCnt="0"/>
      <dgm:spPr/>
    </dgm:pt>
    <dgm:pt modelId="{BF99B9C5-70FA-7F43-8F45-669C7FCE9DE9}" type="pres">
      <dgm:prSet presAssocID="{4B2E01CB-6070-4611-9E1F-D5778CFCEB4E}" presName="childText" presStyleLbl="conFgAcc1" presStyleIdx="1" presStyleCnt="4" custScaleY="112267">
        <dgm:presLayoutVars>
          <dgm:bulletEnabled val="1"/>
        </dgm:presLayoutVars>
      </dgm:prSet>
      <dgm:spPr/>
    </dgm:pt>
    <dgm:pt modelId="{9A4D9130-9832-BC49-BA72-8E31662B4897}" type="pres">
      <dgm:prSet presAssocID="{4113EB5F-C8D8-442D-8D4F-2A14E1E2FD7E}" presName="spaceBetweenRectangles" presStyleCnt="0"/>
      <dgm:spPr/>
    </dgm:pt>
    <dgm:pt modelId="{594B7BD2-2D9F-C245-BE9F-7C6AE0309CF3}" type="pres">
      <dgm:prSet presAssocID="{A17A1719-37F9-4A90-B101-60385FC31C3E}" presName="parentLin" presStyleCnt="0"/>
      <dgm:spPr/>
    </dgm:pt>
    <dgm:pt modelId="{D09B6603-5193-BA42-8E4F-E248DBB5475D}" type="pres">
      <dgm:prSet presAssocID="{A17A1719-37F9-4A90-B101-60385FC31C3E}" presName="parentLeftMargin" presStyleLbl="node1" presStyleIdx="1" presStyleCnt="4"/>
      <dgm:spPr/>
    </dgm:pt>
    <dgm:pt modelId="{EBE2B38F-B6A3-3C49-BA67-D4698EDE53B1}" type="pres">
      <dgm:prSet presAssocID="{A17A1719-37F9-4A90-B101-60385FC31C3E}" presName="parentText" presStyleLbl="node1" presStyleIdx="2" presStyleCnt="4" custScaleY="41738">
        <dgm:presLayoutVars>
          <dgm:chMax val="0"/>
          <dgm:bulletEnabled val="1"/>
        </dgm:presLayoutVars>
      </dgm:prSet>
      <dgm:spPr/>
    </dgm:pt>
    <dgm:pt modelId="{4ED9C3A9-4B2D-A34A-8C6F-88AA03DFFC3D}" type="pres">
      <dgm:prSet presAssocID="{A17A1719-37F9-4A90-B101-60385FC31C3E}" presName="negativeSpace" presStyleCnt="0"/>
      <dgm:spPr/>
    </dgm:pt>
    <dgm:pt modelId="{6342A87F-BE8F-AC42-8EE2-57A7B93B02D7}" type="pres">
      <dgm:prSet presAssocID="{A17A1719-37F9-4A90-B101-60385FC31C3E}" presName="childText" presStyleLbl="conFgAcc1" presStyleIdx="2" presStyleCnt="4">
        <dgm:presLayoutVars>
          <dgm:bulletEnabled val="1"/>
        </dgm:presLayoutVars>
      </dgm:prSet>
      <dgm:spPr/>
    </dgm:pt>
    <dgm:pt modelId="{FB896470-8F3A-5E4E-A0C5-93A08A637904}" type="pres">
      <dgm:prSet presAssocID="{47113475-28DE-45B8-B72A-14A593F1A5E7}" presName="spaceBetweenRectangles" presStyleCnt="0"/>
      <dgm:spPr/>
    </dgm:pt>
    <dgm:pt modelId="{B55675A8-E042-0F44-BF17-04E4C91CD4DC}" type="pres">
      <dgm:prSet presAssocID="{74565206-5336-724D-B953-AD20269742EF}" presName="parentLin" presStyleCnt="0"/>
      <dgm:spPr/>
    </dgm:pt>
    <dgm:pt modelId="{65EE6C30-BD10-6E4C-983C-937EC8942D31}" type="pres">
      <dgm:prSet presAssocID="{74565206-5336-724D-B953-AD20269742EF}" presName="parentLeftMargin" presStyleLbl="node1" presStyleIdx="2" presStyleCnt="4"/>
      <dgm:spPr/>
    </dgm:pt>
    <dgm:pt modelId="{4E2752AB-0BE1-A74D-8549-8A42228BC38B}" type="pres">
      <dgm:prSet presAssocID="{74565206-5336-724D-B953-AD20269742EF}" presName="parentText" presStyleLbl="node1" presStyleIdx="3" presStyleCnt="4" custScaleY="39594">
        <dgm:presLayoutVars>
          <dgm:chMax val="0"/>
          <dgm:bulletEnabled val="1"/>
        </dgm:presLayoutVars>
      </dgm:prSet>
      <dgm:spPr/>
    </dgm:pt>
    <dgm:pt modelId="{CC5B6EF8-E04A-9340-892B-B87EDA55CCCE}" type="pres">
      <dgm:prSet presAssocID="{74565206-5336-724D-B953-AD20269742EF}" presName="negativeSpace" presStyleCnt="0"/>
      <dgm:spPr/>
    </dgm:pt>
    <dgm:pt modelId="{9D06E743-622D-2844-BAC3-A53AD5E13EF9}" type="pres">
      <dgm:prSet presAssocID="{74565206-5336-724D-B953-AD20269742E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8ED3F19-1C93-BB40-9095-957ED3F8D85D}" type="presOf" srcId="{96B8197E-CB93-4CF0-A65B-5C7B9E82A360}" destId="{BF99B9C5-70FA-7F43-8F45-669C7FCE9DE9}" srcOrd="0" destOrd="1" presId="urn:microsoft.com/office/officeart/2005/8/layout/list1"/>
    <dgm:cxn modelId="{74BDCD19-0A67-0846-A236-3DE130E97AE2}" srcId="{74565206-5336-724D-B953-AD20269742EF}" destId="{E8E5A77A-3BDE-5E40-9E09-A3A4E7F49206}" srcOrd="2" destOrd="0" parTransId="{F5C5913F-D4B0-D641-92E1-83B8B3113C51}" sibTransId="{15774FE7-AE2B-3D48-89EC-9C98F286DA3F}"/>
    <dgm:cxn modelId="{0527042B-EE7B-49ED-BAAF-CC9A45C3BA28}" srcId="{86095DB8-7109-4741-81CB-FD6A3EF8F9C1}" destId="{A17A1719-37F9-4A90-B101-60385FC31C3E}" srcOrd="2" destOrd="0" parTransId="{A8D2790B-973C-47CD-85BA-1B79365CD8D3}" sibTransId="{47113475-28DE-45B8-B72A-14A593F1A5E7}"/>
    <dgm:cxn modelId="{CBCDF732-F880-A647-A9FC-9DD5411FD9D8}" srcId="{74565206-5336-724D-B953-AD20269742EF}" destId="{75462170-0ED7-1544-BBEC-84B876B5DED8}" srcOrd="3" destOrd="0" parTransId="{CC827D27-E75A-7144-9439-1ACFE17A0844}" sibTransId="{1D89B1AD-2EF1-774A-82BE-749F3CE7AB3F}"/>
    <dgm:cxn modelId="{759DA837-1C41-4E99-8B85-C595BBC9B331}" srcId="{86095DB8-7109-4741-81CB-FD6A3EF8F9C1}" destId="{4B2E01CB-6070-4611-9E1F-D5778CFCEB4E}" srcOrd="1" destOrd="0" parTransId="{44A73C42-ED6E-4065-BF39-7D8DC7B0E294}" sibTransId="{4113EB5F-C8D8-442D-8D4F-2A14E1E2FD7E}"/>
    <dgm:cxn modelId="{E3DA713E-3720-B343-A696-C0F2D52CD71E}" type="presOf" srcId="{AF780F3C-D89B-48F0-B3FA-3E056756CF88}" destId="{BF99B9C5-70FA-7F43-8F45-669C7FCE9DE9}" srcOrd="0" destOrd="0" presId="urn:microsoft.com/office/officeart/2005/8/layout/list1"/>
    <dgm:cxn modelId="{4610853F-7521-48D9-A2A5-0415D5B94632}" srcId="{A17A1719-37F9-4A90-B101-60385FC31C3E}" destId="{3313970E-AA54-41DA-ABED-2F802812CA77}" srcOrd="1" destOrd="0" parTransId="{647FDCFF-91DA-47C2-AF66-0F57101ABF89}" sibTransId="{49B716E4-3DD6-48C5-BC20-2AB52B57CE1D}"/>
    <dgm:cxn modelId="{205A254A-6CA3-4916-9867-BCB29704093F}" srcId="{4B2E01CB-6070-4611-9E1F-D5778CFCEB4E}" destId="{96B8197E-CB93-4CF0-A65B-5C7B9E82A360}" srcOrd="1" destOrd="0" parTransId="{4498E44A-680B-4A00-AC44-535371095391}" sibTransId="{80484A80-6319-46B3-AEDD-D0489DDAF801}"/>
    <dgm:cxn modelId="{6E6CC353-E953-2E4F-A9E8-403C51C4E675}" type="presOf" srcId="{B3365B9E-51C0-2648-851F-D3E8DD0D0EFD}" destId="{9D06E743-622D-2844-BAC3-A53AD5E13EF9}" srcOrd="0" destOrd="1" presId="urn:microsoft.com/office/officeart/2005/8/layout/list1"/>
    <dgm:cxn modelId="{22741C5F-E4F3-1C4D-A7A8-D1AC8573AA69}" type="presOf" srcId="{E8E5A77A-3BDE-5E40-9E09-A3A4E7F49206}" destId="{9D06E743-622D-2844-BAC3-A53AD5E13EF9}" srcOrd="0" destOrd="2" presId="urn:microsoft.com/office/officeart/2005/8/layout/list1"/>
    <dgm:cxn modelId="{5E2B3761-0DB3-324D-9BD8-5312C0A352D5}" srcId="{74565206-5336-724D-B953-AD20269742EF}" destId="{B3365B9E-51C0-2648-851F-D3E8DD0D0EFD}" srcOrd="1" destOrd="0" parTransId="{70FD33CD-B4FC-8C46-9362-A11DD448A60B}" sibTransId="{95B45BFA-D592-B049-A5D1-912EC13493A9}"/>
    <dgm:cxn modelId="{69CA2266-A114-5F4F-AF04-FA3056C7F6BA}" type="presOf" srcId="{A17A1719-37F9-4A90-B101-60385FC31C3E}" destId="{D09B6603-5193-BA42-8E4F-E248DBB5475D}" srcOrd="0" destOrd="0" presId="urn:microsoft.com/office/officeart/2005/8/layout/list1"/>
    <dgm:cxn modelId="{CD68C267-EF5E-0E4C-BBD2-CBEEBA0B8CEE}" type="presOf" srcId="{61BB8974-7308-4DFA-BBDC-18E5203F4C67}" destId="{3E86600B-2EBA-4143-AD65-2651F3AFD555}" srcOrd="0" destOrd="0" presId="urn:microsoft.com/office/officeart/2005/8/layout/list1"/>
    <dgm:cxn modelId="{F0F9B76E-1DBC-A943-8C87-665475895FDE}" type="presOf" srcId="{9F8823F0-32BF-4A60-8E55-E699D198C68B}" destId="{6342A87F-BE8F-AC42-8EE2-57A7B93B02D7}" srcOrd="0" destOrd="0" presId="urn:microsoft.com/office/officeart/2005/8/layout/list1"/>
    <dgm:cxn modelId="{9F58AD7C-CDF6-0443-A5F0-5B21407304E4}" type="presOf" srcId="{A17A1719-37F9-4A90-B101-60385FC31C3E}" destId="{EBE2B38F-B6A3-3C49-BA67-D4698EDE53B1}" srcOrd="1" destOrd="0" presId="urn:microsoft.com/office/officeart/2005/8/layout/list1"/>
    <dgm:cxn modelId="{69D5C386-76CC-4027-B144-9A1F06D4F83F}" srcId="{86095DB8-7109-4741-81CB-FD6A3EF8F9C1}" destId="{61BB8974-7308-4DFA-BBDC-18E5203F4C67}" srcOrd="0" destOrd="0" parTransId="{E0A79BFF-42B9-47AF-A5B5-568D6B9B4760}" sibTransId="{9767FFF9-8A5C-4715-8C1C-2EB1DF637155}"/>
    <dgm:cxn modelId="{93E37D8C-4932-E745-BB18-55E54C4725DD}" type="presOf" srcId="{74565206-5336-724D-B953-AD20269742EF}" destId="{4E2752AB-0BE1-A74D-8549-8A42228BC38B}" srcOrd="1" destOrd="0" presId="urn:microsoft.com/office/officeart/2005/8/layout/list1"/>
    <dgm:cxn modelId="{44225393-A2D3-A647-8AEE-570CB163B2F6}" type="presOf" srcId="{4B2E01CB-6070-4611-9E1F-D5778CFCEB4E}" destId="{95A604FC-5846-614D-B852-B4983AA5D822}" srcOrd="1" destOrd="0" presId="urn:microsoft.com/office/officeart/2005/8/layout/list1"/>
    <dgm:cxn modelId="{F82F7C9C-A0BF-D345-AE19-F3A6BF4FFCB1}" type="presOf" srcId="{61BB8974-7308-4DFA-BBDC-18E5203F4C67}" destId="{FAB21C11-4750-C849-8CC8-2F3B07EAB361}" srcOrd="1" destOrd="0" presId="urn:microsoft.com/office/officeart/2005/8/layout/list1"/>
    <dgm:cxn modelId="{BB425F9D-E93F-864F-9BBE-D3A5FE0D57D5}" type="presOf" srcId="{86095DB8-7109-4741-81CB-FD6A3EF8F9C1}" destId="{409F7F33-E5D8-914B-8986-526E85259928}" srcOrd="0" destOrd="0" presId="urn:microsoft.com/office/officeart/2005/8/layout/list1"/>
    <dgm:cxn modelId="{F6621DA0-04AA-4449-83A0-B968C2CB7F9F}" srcId="{86095DB8-7109-4741-81CB-FD6A3EF8F9C1}" destId="{74565206-5336-724D-B953-AD20269742EF}" srcOrd="3" destOrd="0" parTransId="{A2D0DEF1-A7AF-E145-B00E-905C4C79EE8C}" sibTransId="{E075560C-CA30-8C4A-B50D-05040426CDD1}"/>
    <dgm:cxn modelId="{793693A5-DB69-E747-B9A3-638A44181A96}" type="presOf" srcId="{4B2E01CB-6070-4611-9E1F-D5778CFCEB4E}" destId="{213ADF16-29FD-1942-B2EF-0D4039B31D6D}" srcOrd="0" destOrd="0" presId="urn:microsoft.com/office/officeart/2005/8/layout/list1"/>
    <dgm:cxn modelId="{04CFFAB6-AB1B-084F-815A-5B0906AFACB5}" srcId="{74565206-5336-724D-B953-AD20269742EF}" destId="{4D426A2D-CCA9-5D4D-886C-DA30072A6D61}" srcOrd="0" destOrd="0" parTransId="{0707AC83-A5FB-9746-A3E3-683DF3110D0A}" sibTransId="{17120C22-10A4-AE40-83F2-F95DF92A313E}"/>
    <dgm:cxn modelId="{A425DFC3-9D1D-1647-AF87-83E882E35423}" type="presOf" srcId="{75462170-0ED7-1544-BBEC-84B876B5DED8}" destId="{9D06E743-622D-2844-BAC3-A53AD5E13EF9}" srcOrd="0" destOrd="3" presId="urn:microsoft.com/office/officeart/2005/8/layout/list1"/>
    <dgm:cxn modelId="{6F4B33CF-195D-464F-8413-90B672961AB4}" srcId="{A17A1719-37F9-4A90-B101-60385FC31C3E}" destId="{9F8823F0-32BF-4A60-8E55-E699D198C68B}" srcOrd="0" destOrd="0" parTransId="{996BF31C-4EC2-4A76-A369-CB9C8F0583B7}" sibTransId="{D796BB80-D1B2-443C-82F9-94D8D9341261}"/>
    <dgm:cxn modelId="{662EAADD-5726-A54B-A8A2-0E49F19CC797}" type="presOf" srcId="{3313970E-AA54-41DA-ABED-2F802812CA77}" destId="{6342A87F-BE8F-AC42-8EE2-57A7B93B02D7}" srcOrd="0" destOrd="1" presId="urn:microsoft.com/office/officeart/2005/8/layout/list1"/>
    <dgm:cxn modelId="{6EF2D1DF-1BA3-CE4E-A4AD-7B1442DD1018}" type="presOf" srcId="{74565206-5336-724D-B953-AD20269742EF}" destId="{65EE6C30-BD10-6E4C-983C-937EC8942D31}" srcOrd="0" destOrd="0" presId="urn:microsoft.com/office/officeart/2005/8/layout/list1"/>
    <dgm:cxn modelId="{A890E6E2-8088-40CC-9ACB-29613A96766E}" srcId="{4B2E01CB-6070-4611-9E1F-D5778CFCEB4E}" destId="{AF780F3C-D89B-48F0-B3FA-3E056756CF88}" srcOrd="0" destOrd="0" parTransId="{75CE1200-BEEE-4656-8F3E-EE35BC2747E5}" sibTransId="{F09CA007-9A97-4274-B14D-1C38AACF0F8F}"/>
    <dgm:cxn modelId="{83072BFF-F10D-D948-9BFB-55A269B14A2F}" type="presOf" srcId="{4D426A2D-CCA9-5D4D-886C-DA30072A6D61}" destId="{9D06E743-622D-2844-BAC3-A53AD5E13EF9}" srcOrd="0" destOrd="0" presId="urn:microsoft.com/office/officeart/2005/8/layout/list1"/>
    <dgm:cxn modelId="{12E11145-818B-F144-97E8-0AEDFA72D002}" type="presParOf" srcId="{409F7F33-E5D8-914B-8986-526E85259928}" destId="{EE52D3AF-FB44-8340-817F-25EE305E8BF8}" srcOrd="0" destOrd="0" presId="urn:microsoft.com/office/officeart/2005/8/layout/list1"/>
    <dgm:cxn modelId="{5280B5C5-096C-8C40-8DE8-40EFBAA7A065}" type="presParOf" srcId="{EE52D3AF-FB44-8340-817F-25EE305E8BF8}" destId="{3E86600B-2EBA-4143-AD65-2651F3AFD555}" srcOrd="0" destOrd="0" presId="urn:microsoft.com/office/officeart/2005/8/layout/list1"/>
    <dgm:cxn modelId="{52C2CF5D-AF19-6E44-B630-54F03069C6F1}" type="presParOf" srcId="{EE52D3AF-FB44-8340-817F-25EE305E8BF8}" destId="{FAB21C11-4750-C849-8CC8-2F3B07EAB361}" srcOrd="1" destOrd="0" presId="urn:microsoft.com/office/officeart/2005/8/layout/list1"/>
    <dgm:cxn modelId="{89086142-91AB-1E4F-B490-377628A78A21}" type="presParOf" srcId="{409F7F33-E5D8-914B-8986-526E85259928}" destId="{6FDC645C-71B8-FF42-A8AD-5079D9B2DC61}" srcOrd="1" destOrd="0" presId="urn:microsoft.com/office/officeart/2005/8/layout/list1"/>
    <dgm:cxn modelId="{56C17541-7D81-174B-8DEF-7E40A0BF7590}" type="presParOf" srcId="{409F7F33-E5D8-914B-8986-526E85259928}" destId="{93B74170-4F79-9848-8886-E7F47F94933A}" srcOrd="2" destOrd="0" presId="urn:microsoft.com/office/officeart/2005/8/layout/list1"/>
    <dgm:cxn modelId="{7510E917-66D8-C844-A171-CDA5E1D18A01}" type="presParOf" srcId="{409F7F33-E5D8-914B-8986-526E85259928}" destId="{5A65B111-7B78-4544-8618-379DAB186C0F}" srcOrd="3" destOrd="0" presId="urn:microsoft.com/office/officeart/2005/8/layout/list1"/>
    <dgm:cxn modelId="{96EB4069-F495-B14F-AAF2-4BB50FCBC0CC}" type="presParOf" srcId="{409F7F33-E5D8-914B-8986-526E85259928}" destId="{0691DDF3-9246-3A4C-BCAE-6D603BBA250A}" srcOrd="4" destOrd="0" presId="urn:microsoft.com/office/officeart/2005/8/layout/list1"/>
    <dgm:cxn modelId="{77343146-D611-914C-ADEA-5A7CB252B791}" type="presParOf" srcId="{0691DDF3-9246-3A4C-BCAE-6D603BBA250A}" destId="{213ADF16-29FD-1942-B2EF-0D4039B31D6D}" srcOrd="0" destOrd="0" presId="urn:microsoft.com/office/officeart/2005/8/layout/list1"/>
    <dgm:cxn modelId="{5B5D05F4-4816-894D-9F67-6D460C0515B5}" type="presParOf" srcId="{0691DDF3-9246-3A4C-BCAE-6D603BBA250A}" destId="{95A604FC-5846-614D-B852-B4983AA5D822}" srcOrd="1" destOrd="0" presId="urn:microsoft.com/office/officeart/2005/8/layout/list1"/>
    <dgm:cxn modelId="{E0927019-7412-7547-BBC5-9D3B716C6F43}" type="presParOf" srcId="{409F7F33-E5D8-914B-8986-526E85259928}" destId="{FD787840-FA8D-1A44-AE20-834876463933}" srcOrd="5" destOrd="0" presId="urn:microsoft.com/office/officeart/2005/8/layout/list1"/>
    <dgm:cxn modelId="{48A2D712-DEB5-0A44-B869-AFC6E2B8A738}" type="presParOf" srcId="{409F7F33-E5D8-914B-8986-526E85259928}" destId="{BF99B9C5-70FA-7F43-8F45-669C7FCE9DE9}" srcOrd="6" destOrd="0" presId="urn:microsoft.com/office/officeart/2005/8/layout/list1"/>
    <dgm:cxn modelId="{9B3723B1-C4E4-F64C-813C-6D16DED524AF}" type="presParOf" srcId="{409F7F33-E5D8-914B-8986-526E85259928}" destId="{9A4D9130-9832-BC49-BA72-8E31662B4897}" srcOrd="7" destOrd="0" presId="urn:microsoft.com/office/officeart/2005/8/layout/list1"/>
    <dgm:cxn modelId="{0CA0A507-AB1F-934A-8005-B1927B0610C6}" type="presParOf" srcId="{409F7F33-E5D8-914B-8986-526E85259928}" destId="{594B7BD2-2D9F-C245-BE9F-7C6AE0309CF3}" srcOrd="8" destOrd="0" presId="urn:microsoft.com/office/officeart/2005/8/layout/list1"/>
    <dgm:cxn modelId="{FFD9D1F4-05A6-E140-AAB0-5CE2DEEBA3C8}" type="presParOf" srcId="{594B7BD2-2D9F-C245-BE9F-7C6AE0309CF3}" destId="{D09B6603-5193-BA42-8E4F-E248DBB5475D}" srcOrd="0" destOrd="0" presId="urn:microsoft.com/office/officeart/2005/8/layout/list1"/>
    <dgm:cxn modelId="{2E838539-83F5-4F45-B86B-783C8F161217}" type="presParOf" srcId="{594B7BD2-2D9F-C245-BE9F-7C6AE0309CF3}" destId="{EBE2B38F-B6A3-3C49-BA67-D4698EDE53B1}" srcOrd="1" destOrd="0" presId="urn:microsoft.com/office/officeart/2005/8/layout/list1"/>
    <dgm:cxn modelId="{520CF1C5-7BC5-3440-B750-B3AE99465A98}" type="presParOf" srcId="{409F7F33-E5D8-914B-8986-526E85259928}" destId="{4ED9C3A9-4B2D-A34A-8C6F-88AA03DFFC3D}" srcOrd="9" destOrd="0" presId="urn:microsoft.com/office/officeart/2005/8/layout/list1"/>
    <dgm:cxn modelId="{6BF72C84-74E4-1445-B1F7-2FD4EC272CEB}" type="presParOf" srcId="{409F7F33-E5D8-914B-8986-526E85259928}" destId="{6342A87F-BE8F-AC42-8EE2-57A7B93B02D7}" srcOrd="10" destOrd="0" presId="urn:microsoft.com/office/officeart/2005/8/layout/list1"/>
    <dgm:cxn modelId="{98F53E36-9260-9F49-8E62-AFAA328D31FD}" type="presParOf" srcId="{409F7F33-E5D8-914B-8986-526E85259928}" destId="{FB896470-8F3A-5E4E-A0C5-93A08A637904}" srcOrd="11" destOrd="0" presId="urn:microsoft.com/office/officeart/2005/8/layout/list1"/>
    <dgm:cxn modelId="{A0832672-F0A7-1A4C-8D7B-B78BDF03D68A}" type="presParOf" srcId="{409F7F33-E5D8-914B-8986-526E85259928}" destId="{B55675A8-E042-0F44-BF17-04E4C91CD4DC}" srcOrd="12" destOrd="0" presId="urn:microsoft.com/office/officeart/2005/8/layout/list1"/>
    <dgm:cxn modelId="{9FD98133-3B07-1D46-9070-0B8D9ED5AD3E}" type="presParOf" srcId="{B55675A8-E042-0F44-BF17-04E4C91CD4DC}" destId="{65EE6C30-BD10-6E4C-983C-937EC8942D31}" srcOrd="0" destOrd="0" presId="urn:microsoft.com/office/officeart/2005/8/layout/list1"/>
    <dgm:cxn modelId="{52CCBFA8-2EF0-B949-B3A7-CB33EA1B16B9}" type="presParOf" srcId="{B55675A8-E042-0F44-BF17-04E4C91CD4DC}" destId="{4E2752AB-0BE1-A74D-8549-8A42228BC38B}" srcOrd="1" destOrd="0" presId="urn:microsoft.com/office/officeart/2005/8/layout/list1"/>
    <dgm:cxn modelId="{FD0DC9B7-0219-CC41-9639-BF95793D1AAD}" type="presParOf" srcId="{409F7F33-E5D8-914B-8986-526E85259928}" destId="{CC5B6EF8-E04A-9340-892B-B87EDA55CCCE}" srcOrd="13" destOrd="0" presId="urn:microsoft.com/office/officeart/2005/8/layout/list1"/>
    <dgm:cxn modelId="{ED7CD2BB-8639-4D45-B653-25493B6CA947}" type="presParOf" srcId="{409F7F33-E5D8-914B-8986-526E85259928}" destId="{9D06E743-622D-2844-BAC3-A53AD5E13EF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4FF1B-C2AB-4A46-BFE9-C3605287DE8C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8F25E-EC9E-164E-98DE-8BA245FD1145}">
      <dsp:nvSpPr>
        <dsp:cNvPr id="0" name=""/>
        <dsp:cNvSpPr/>
      </dsp:nvSpPr>
      <dsp:spPr>
        <a:xfrm>
          <a:off x="0" y="0"/>
          <a:ext cx="1645920" cy="192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General:</a:t>
          </a:r>
          <a:endParaRPr lang="en-US" sz="2400" kern="1200" dirty="0"/>
        </a:p>
      </dsp:txBody>
      <dsp:txXfrm>
        <a:off x="0" y="0"/>
        <a:ext cx="1645920" cy="1922512"/>
      </dsp:txXfrm>
    </dsp:sp>
    <dsp:sp modelId="{0DB20EE7-8E44-2046-B13C-0FD02CDB3676}">
      <dsp:nvSpPr>
        <dsp:cNvPr id="0" name=""/>
        <dsp:cNvSpPr/>
      </dsp:nvSpPr>
      <dsp:spPr>
        <a:xfrm>
          <a:off x="1769364" y="87301"/>
          <a:ext cx="6460236" cy="174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Determinar la tendencia de la incidencia de Disrafia espinal en Chile, posterior a la Ley de fortificación de harina de trigo con ácido fólico implementada en enero de 2000, durante el periodo 2006-2022 en los nacidos vivos. </a:t>
          </a:r>
          <a:endParaRPr lang="en-US" sz="1400" kern="1200" dirty="0"/>
        </a:p>
      </dsp:txBody>
      <dsp:txXfrm>
        <a:off x="1769364" y="87301"/>
        <a:ext cx="6460236" cy="1746031"/>
      </dsp:txXfrm>
    </dsp:sp>
    <dsp:sp modelId="{F82E4170-BDD5-AA4D-9BE5-AFAE44D07A8E}">
      <dsp:nvSpPr>
        <dsp:cNvPr id="0" name=""/>
        <dsp:cNvSpPr/>
      </dsp:nvSpPr>
      <dsp:spPr>
        <a:xfrm>
          <a:off x="1645920" y="1380228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D020A-C9E7-C644-A673-D2622E2A2F85}">
      <dsp:nvSpPr>
        <dsp:cNvPr id="0" name=""/>
        <dsp:cNvSpPr/>
      </dsp:nvSpPr>
      <dsp:spPr>
        <a:xfrm>
          <a:off x="0" y="106426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EE29A-D89A-CB49-9480-6492BDF8ED81}">
      <dsp:nvSpPr>
        <dsp:cNvPr id="0" name=""/>
        <dsp:cNvSpPr/>
      </dsp:nvSpPr>
      <dsp:spPr>
        <a:xfrm>
          <a:off x="0" y="1922512"/>
          <a:ext cx="1645920" cy="192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Objetivos específicos: </a:t>
          </a:r>
          <a:endParaRPr lang="en-US" sz="2400" kern="1200" dirty="0"/>
        </a:p>
      </dsp:txBody>
      <dsp:txXfrm>
        <a:off x="0" y="1922512"/>
        <a:ext cx="1645920" cy="1922512"/>
      </dsp:txXfrm>
    </dsp:sp>
    <dsp:sp modelId="{3DACADF1-1AF6-8046-BCBF-2BA11399B1A6}">
      <dsp:nvSpPr>
        <dsp:cNvPr id="0" name=""/>
        <dsp:cNvSpPr/>
      </dsp:nvSpPr>
      <dsp:spPr>
        <a:xfrm>
          <a:off x="1769364" y="1419516"/>
          <a:ext cx="6460236" cy="451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Establecer la incidencia anual de Disrafia espinal en Chile en el periodo 2006-2022.</a:t>
          </a:r>
          <a:endParaRPr lang="en-US" sz="1400" kern="1200" dirty="0"/>
        </a:p>
      </dsp:txBody>
      <dsp:txXfrm>
        <a:off x="1769364" y="1419516"/>
        <a:ext cx="6460236" cy="451996"/>
      </dsp:txXfrm>
    </dsp:sp>
    <dsp:sp modelId="{B80FDD25-1D85-E94A-8C2F-BFFEB91C465B}">
      <dsp:nvSpPr>
        <dsp:cNvPr id="0" name=""/>
        <dsp:cNvSpPr/>
      </dsp:nvSpPr>
      <dsp:spPr>
        <a:xfrm>
          <a:off x="1645920" y="1804859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A5F83-FB62-BF4E-98DF-8BCD7EEE915E}">
      <dsp:nvSpPr>
        <dsp:cNvPr id="0" name=""/>
        <dsp:cNvSpPr/>
      </dsp:nvSpPr>
      <dsp:spPr>
        <a:xfrm>
          <a:off x="1769364" y="1802737"/>
          <a:ext cx="6460236" cy="451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Establecer incidencia de Disrafia espinal según macrozonas de Chile durante el período 2006-2022.</a:t>
          </a:r>
          <a:endParaRPr lang="en-US" sz="1400" kern="1200" dirty="0"/>
        </a:p>
      </dsp:txBody>
      <dsp:txXfrm>
        <a:off x="1769364" y="1802737"/>
        <a:ext cx="6460236" cy="451996"/>
      </dsp:txXfrm>
    </dsp:sp>
    <dsp:sp modelId="{1EA90DFD-810D-D146-9F38-F78E5C029046}">
      <dsp:nvSpPr>
        <dsp:cNvPr id="0" name=""/>
        <dsp:cNvSpPr/>
      </dsp:nvSpPr>
      <dsp:spPr>
        <a:xfrm>
          <a:off x="1645920" y="2340116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BADA2-3487-A54D-84F6-B4CE6D052116}">
      <dsp:nvSpPr>
        <dsp:cNvPr id="0" name=""/>
        <dsp:cNvSpPr/>
      </dsp:nvSpPr>
      <dsp:spPr>
        <a:xfrm>
          <a:off x="1769364" y="2399576"/>
          <a:ext cx="6460236" cy="451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Evaluar la incidencia de Disrafia espinal posterior a la Ley de Aborto 3 causales.</a:t>
          </a:r>
          <a:endParaRPr lang="en-US" sz="1400" kern="1200" dirty="0"/>
        </a:p>
      </dsp:txBody>
      <dsp:txXfrm>
        <a:off x="1769364" y="2399576"/>
        <a:ext cx="6460236" cy="451996"/>
      </dsp:txXfrm>
    </dsp:sp>
    <dsp:sp modelId="{92C76888-7044-B647-AA7A-F2ECEDB20B05}">
      <dsp:nvSpPr>
        <dsp:cNvPr id="0" name=""/>
        <dsp:cNvSpPr/>
      </dsp:nvSpPr>
      <dsp:spPr>
        <a:xfrm>
          <a:off x="1645920" y="2801679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A9447-4395-A44F-80AD-00BB5AA5A9B2}">
      <dsp:nvSpPr>
        <dsp:cNvPr id="0" name=""/>
        <dsp:cNvSpPr/>
      </dsp:nvSpPr>
      <dsp:spPr>
        <a:xfrm>
          <a:off x="1769364" y="2888646"/>
          <a:ext cx="6460236" cy="451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Evaluar la incidencia de Disrafia espinal durante la pandemia por Covid19.</a:t>
          </a:r>
          <a:endParaRPr lang="en-US" sz="1400" kern="1200" dirty="0"/>
        </a:p>
      </dsp:txBody>
      <dsp:txXfrm>
        <a:off x="1769364" y="2888646"/>
        <a:ext cx="6460236" cy="451996"/>
      </dsp:txXfrm>
    </dsp:sp>
    <dsp:sp modelId="{A5D6ED10-771B-8442-A958-E5F459E48ABF}">
      <dsp:nvSpPr>
        <dsp:cNvPr id="0" name=""/>
        <dsp:cNvSpPr/>
      </dsp:nvSpPr>
      <dsp:spPr>
        <a:xfrm>
          <a:off x="1645920" y="3299090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74170-4F79-9848-8886-E7F47F94933A}">
      <dsp:nvSpPr>
        <dsp:cNvPr id="0" name=""/>
        <dsp:cNvSpPr/>
      </dsp:nvSpPr>
      <dsp:spPr>
        <a:xfrm>
          <a:off x="0" y="43318"/>
          <a:ext cx="712500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B21C11-4750-C849-8CC8-2F3B07EAB361}">
      <dsp:nvSpPr>
        <dsp:cNvPr id="0" name=""/>
        <dsp:cNvSpPr/>
      </dsp:nvSpPr>
      <dsp:spPr>
        <a:xfrm>
          <a:off x="356250" y="12208"/>
          <a:ext cx="4987502" cy="5477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516" tIns="0" rIns="18851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>
              <a:latin typeface="+mn-lt"/>
            </a:rPr>
            <a:t>Estudio de tipo observacional y descriptivo</a:t>
          </a:r>
          <a:endParaRPr lang="en-US" sz="1400" kern="1200" dirty="0">
            <a:latin typeface="+mn-lt"/>
          </a:endParaRPr>
        </a:p>
      </dsp:txBody>
      <dsp:txXfrm>
        <a:off x="382987" y="38945"/>
        <a:ext cx="4934028" cy="494235"/>
      </dsp:txXfrm>
    </dsp:sp>
    <dsp:sp modelId="{BF99B9C5-70FA-7F43-8F45-669C7FCE9DE9}">
      <dsp:nvSpPr>
        <dsp:cNvPr id="0" name=""/>
        <dsp:cNvSpPr/>
      </dsp:nvSpPr>
      <dsp:spPr>
        <a:xfrm>
          <a:off x="0" y="1131490"/>
          <a:ext cx="7125004" cy="14234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979" tIns="728980" rIns="55297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dirty="0">
              <a:latin typeface="+mn-lt"/>
            </a:rPr>
            <a:t>Superintendencia de Salud del Ministerio de Salud de Chile  (Ley 20.285). </a:t>
          </a:r>
          <a:endParaRPr lang="en-US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dirty="0">
              <a:latin typeface="+mn-lt"/>
            </a:rPr>
            <a:t>FONASA e INE</a:t>
          </a:r>
          <a:endParaRPr lang="en-US" sz="1400" kern="1200" dirty="0">
            <a:latin typeface="+mn-lt"/>
          </a:endParaRPr>
        </a:p>
      </dsp:txBody>
      <dsp:txXfrm>
        <a:off x="0" y="1131490"/>
        <a:ext cx="7125004" cy="1423405"/>
      </dsp:txXfrm>
    </dsp:sp>
    <dsp:sp modelId="{95A604FC-5846-614D-B852-B4983AA5D822}">
      <dsp:nvSpPr>
        <dsp:cNvPr id="0" name=""/>
        <dsp:cNvSpPr/>
      </dsp:nvSpPr>
      <dsp:spPr>
        <a:xfrm>
          <a:off x="356250" y="1114318"/>
          <a:ext cx="4987502" cy="533771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516" tIns="0" rIns="18851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>
              <a:latin typeface="+mn-lt"/>
            </a:rPr>
            <a:t>Los datos fueron obtenidos por Ley de Transparencia y fuentes públicas</a:t>
          </a:r>
          <a:endParaRPr lang="en-US" sz="1400" kern="1200" dirty="0">
            <a:latin typeface="+mn-lt"/>
          </a:endParaRPr>
        </a:p>
      </dsp:txBody>
      <dsp:txXfrm>
        <a:off x="382307" y="1140375"/>
        <a:ext cx="4935388" cy="481657"/>
      </dsp:txXfrm>
    </dsp:sp>
    <dsp:sp modelId="{6342A87F-BE8F-AC42-8EE2-57A7B93B02D7}">
      <dsp:nvSpPr>
        <dsp:cNvPr id="0" name=""/>
        <dsp:cNvSpPr/>
      </dsp:nvSpPr>
      <dsp:spPr>
        <a:xfrm>
          <a:off x="0" y="2658532"/>
          <a:ext cx="7125004" cy="14608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979" tIns="728980" rIns="55297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dirty="0">
              <a:latin typeface="+mn-lt"/>
            </a:rPr>
            <a:t>Universo de nacimientos: 1 de enero del 2006 y 31 de diciembre del 2022. </a:t>
          </a:r>
          <a:endParaRPr lang="en-US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dirty="0">
              <a:latin typeface="+mn-lt"/>
            </a:rPr>
            <a:t>La inclusión de la Disrafia Espinal (9°) al listado de patología con Garantías Explícitas en Salud (GES) se hizo efectiva desde julio del año 2005. </a:t>
          </a:r>
          <a:endParaRPr lang="en-US" sz="1400" kern="1200" dirty="0">
            <a:latin typeface="+mn-lt"/>
          </a:endParaRPr>
        </a:p>
      </dsp:txBody>
      <dsp:txXfrm>
        <a:off x="0" y="2658532"/>
        <a:ext cx="7125004" cy="1460812"/>
      </dsp:txXfrm>
    </dsp:sp>
    <dsp:sp modelId="{EBE2B38F-B6A3-3C49-BA67-D4698EDE53B1}">
      <dsp:nvSpPr>
        <dsp:cNvPr id="0" name=""/>
        <dsp:cNvSpPr/>
      </dsp:nvSpPr>
      <dsp:spPr>
        <a:xfrm>
          <a:off x="356250" y="2743895"/>
          <a:ext cx="4987502" cy="431237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516" tIns="0" rIns="18851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>
              <a:latin typeface="+mn-lt"/>
            </a:rPr>
            <a:t>Muestra</a:t>
          </a:r>
          <a:endParaRPr lang="en-US" sz="1400" kern="1200" dirty="0">
            <a:latin typeface="+mn-lt"/>
          </a:endParaRPr>
        </a:p>
      </dsp:txBody>
      <dsp:txXfrm>
        <a:off x="377301" y="2764946"/>
        <a:ext cx="4945400" cy="389135"/>
      </dsp:txXfrm>
    </dsp:sp>
    <dsp:sp modelId="{9D06E743-622D-2844-BAC3-A53AD5E13EF9}">
      <dsp:nvSpPr>
        <dsp:cNvPr id="0" name=""/>
        <dsp:cNvSpPr/>
      </dsp:nvSpPr>
      <dsp:spPr>
        <a:xfrm>
          <a:off x="0" y="4200830"/>
          <a:ext cx="7125004" cy="1708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979" tIns="728980" rIns="55297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</a:rPr>
            <a:t>Periodo 2006-2022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</a:rPr>
            <a:t>Macrozonas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</a:rPr>
            <a:t>Ley aborto (2018-2022) y Pandemia (2020-2022)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dirty="0">
              <a:solidFill>
                <a:schemeClr val="tx1"/>
              </a:solidFill>
              <a:latin typeface="+mn-lt"/>
            </a:rPr>
            <a:t>Tasa anual de incidencia de Disrafia espinal por cada 10.000 nacidos vivos</a:t>
          </a:r>
          <a:endParaRPr lang="en-US" sz="1400" kern="1200" dirty="0">
            <a:latin typeface="+mn-lt"/>
          </a:endParaRPr>
        </a:p>
      </dsp:txBody>
      <dsp:txXfrm>
        <a:off x="0" y="4200830"/>
        <a:ext cx="7125004" cy="1708875"/>
      </dsp:txXfrm>
    </dsp:sp>
    <dsp:sp modelId="{4E2752AB-0BE1-A74D-8549-8A42228BC38B}">
      <dsp:nvSpPr>
        <dsp:cNvPr id="0" name=""/>
        <dsp:cNvSpPr/>
      </dsp:nvSpPr>
      <dsp:spPr>
        <a:xfrm>
          <a:off x="356250" y="4308344"/>
          <a:ext cx="4987502" cy="40908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516" tIns="0" rIns="18851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</a:rPr>
            <a:t>Variables</a:t>
          </a:r>
        </a:p>
      </dsp:txBody>
      <dsp:txXfrm>
        <a:off x="376220" y="4328314"/>
        <a:ext cx="4947562" cy="369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FFE5-F4B2-E74A-91B4-240B9B0E14DD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918E8-47EC-1341-87EB-228DAFAC9D4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8155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r>
              <a:rPr lang="es-CL" sz="1200" dirty="0"/>
              <a:t>Purita mamá 2008.</a:t>
            </a:r>
            <a:endParaRPr lang="en-US" sz="1200" dirty="0"/>
          </a:p>
          <a:p>
            <a:pPr lvl="0" algn="just"/>
            <a:r>
              <a:rPr lang="es-CL" sz="1200" dirty="0"/>
              <a:t>Guía Clínica perinatal 2015.</a:t>
            </a:r>
            <a:endParaRPr lang="es-CL" sz="1200" dirty="0">
              <a:solidFill>
                <a:srgbClr val="000000"/>
              </a:solidFill>
              <a:effectLst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918E8-47EC-1341-87EB-228DAFAC9D47}" type="slidenum">
              <a:rPr lang="es-CL" smtClean="0"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112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918E8-47EC-1341-87EB-228DAFAC9D47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193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Según los datos obtenidos y lo observado en estudios locales e internacionales, </a:t>
            </a:r>
          </a:p>
          <a:p>
            <a:r>
              <a:rPr lang="es-CL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Una vez suplidos los requerimientos de folato anto en la dieta, como en la suplementación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918E8-47EC-1341-87EB-228DAFAC9D47}" type="slidenum">
              <a:rPr lang="es-CL" smtClean="0"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08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03-11-25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90/S0104-5970201500500000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Tendencia de la incidencia de disrafia espinal en Chile, posterior a la Ley de fortificación de harina (N° 2000)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Autores: Raquel Riquelme V, Moisés H. Sandoval, Ana María Ronco y Fernando Pizarro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Padre Alberto Hurtado, INTA; Universidad de Chile. 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>
            <a:normAutofit/>
          </a:bodyPr>
          <a:lstStyle/>
          <a:p>
            <a:pPr algn="just"/>
            <a:r>
              <a:rPr lang="es-CL" sz="1600" i="1" dirty="0"/>
              <a:t>L</a:t>
            </a:r>
            <a:r>
              <a:rPr lang="es-CL" sz="1600" i="1" dirty="0">
                <a:effectLst/>
              </a:rPr>
              <a:t>a relación entre los DTN y el ácido fólico es una historia que integra la embriología clásica, la epidemiologia y la salud pública con la bioquímica, la biología molecular y la genética clínica, en la comprensión de un hecho clínico de gran relevancia.</a:t>
            </a:r>
          </a:p>
          <a:p>
            <a:pPr algn="just"/>
            <a:r>
              <a:rPr lang="es-CL" sz="1600" b="1" dirty="0">
                <a:solidFill>
                  <a:srgbClr val="242424"/>
                </a:solidFill>
              </a:rPr>
              <a:t>D</a:t>
            </a:r>
            <a:r>
              <a:rPr lang="es-CL" sz="1600" b="1" i="0" u="none" strike="noStrike" dirty="0">
                <a:solidFill>
                  <a:srgbClr val="242424"/>
                </a:solidFill>
                <a:effectLst/>
              </a:rPr>
              <a:t>israfia espinal (DE): </a:t>
            </a:r>
            <a:r>
              <a:rPr lang="es-CL" sz="1600" b="0" i="0" u="none" strike="noStrike" dirty="0">
                <a:solidFill>
                  <a:srgbClr val="242424"/>
                </a:solidFill>
                <a:effectLst/>
              </a:rPr>
              <a:t>defecto congénito causado por el cierre incompleto del tubo neural durante el desarrollo embrionario.</a:t>
            </a:r>
          </a:p>
          <a:p>
            <a:pPr algn="just"/>
            <a:r>
              <a:rPr lang="es-CL" sz="1600" dirty="0">
                <a:solidFill>
                  <a:srgbClr val="242424"/>
                </a:solidFill>
              </a:rPr>
              <a:t>Etiología multifactorial, afecta la calidad de vida en todas las etapas del ciclo vital</a:t>
            </a:r>
            <a:endParaRPr lang="es-CL" sz="1600" b="0" i="0" u="none" strike="noStrike" dirty="0">
              <a:solidFill>
                <a:srgbClr val="242424"/>
              </a:solidFill>
              <a:effectLst/>
            </a:endParaRPr>
          </a:p>
          <a:p>
            <a:pPr algn="just"/>
            <a:r>
              <a:rPr lang="es-CL" sz="1600" dirty="0">
                <a:solidFill>
                  <a:srgbClr val="242424"/>
                </a:solidFill>
              </a:rPr>
              <a:t>La incidencia de nacimientos con defectos del tubo neural en el mundo (DTN; casos/10.000 nacimientos) ha variado considerablemente en las últimas décadas.</a:t>
            </a:r>
          </a:p>
          <a:p>
            <a:pPr lvl="1" algn="just"/>
            <a:r>
              <a:rPr lang="es-CL" sz="1600" dirty="0">
                <a:solidFill>
                  <a:srgbClr val="000000"/>
                </a:solidFill>
              </a:rPr>
              <a:t>L</a:t>
            </a:r>
            <a:r>
              <a:rPr lang="es-CL" sz="1600" dirty="0">
                <a:solidFill>
                  <a:srgbClr val="000000"/>
                </a:solidFill>
                <a:effectLst/>
              </a:rPr>
              <a:t>eyes de fortificación de alimentos con ácido fólico.</a:t>
            </a:r>
          </a:p>
          <a:p>
            <a:pPr lvl="0" algn="just"/>
            <a:r>
              <a:rPr lang="es-CL" sz="1600" b="1" dirty="0"/>
              <a:t>En el año 2000 en Chile se decretó la Ley de fortificación de harina de trigo con ácido fólico </a:t>
            </a:r>
            <a:endParaRPr lang="en-US" sz="1600" b="1" dirty="0"/>
          </a:p>
          <a:p>
            <a:pPr lvl="1" algn="just"/>
            <a:r>
              <a:rPr lang="es-CL" sz="1600" dirty="0"/>
              <a:t>Incidencia se redujo de 8,7 a 4,2 en nueve años.</a:t>
            </a:r>
          </a:p>
          <a:p>
            <a:pPr algn="just"/>
            <a:r>
              <a:rPr lang="es-CL" sz="1600" dirty="0"/>
              <a:t>Patología GES 2005</a:t>
            </a:r>
          </a:p>
          <a:p>
            <a:pPr algn="just"/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341A86-A328-6CB4-CD5F-D4D63A141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105" y="2108232"/>
            <a:ext cx="3240577" cy="317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s-C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6" name="2 Marcador de contenido">
            <a:extLst>
              <a:ext uri="{FF2B5EF4-FFF2-40B4-BE49-F238E27FC236}">
                <a16:creationId xmlns:a16="http://schemas.microsoft.com/office/drawing/2014/main" id="{492B6572-1EB2-758E-3473-41E68C600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818675"/>
              </p:ext>
            </p:extLst>
          </p:nvPr>
        </p:nvGraphicFramePr>
        <p:xfrm>
          <a:off x="2818019" y="2270618"/>
          <a:ext cx="8229600" cy="384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6" name="2 Marcador de contenido">
            <a:extLst>
              <a:ext uri="{FF2B5EF4-FFF2-40B4-BE49-F238E27FC236}">
                <a16:creationId xmlns:a16="http://schemas.microsoft.com/office/drawing/2014/main" id="{870C991C-E2CE-E62B-027B-A23279CD01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011016"/>
              </p:ext>
            </p:extLst>
          </p:nvPr>
        </p:nvGraphicFramePr>
        <p:xfrm>
          <a:off x="4696882" y="587374"/>
          <a:ext cx="7125004" cy="5921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187C261-8813-BB84-6866-1ED4DB3E84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220717"/>
              </p:ext>
            </p:extLst>
          </p:nvPr>
        </p:nvGraphicFramePr>
        <p:xfrm>
          <a:off x="5961960" y="450834"/>
          <a:ext cx="4231851" cy="1975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A0686BA4-3D72-2877-F81F-E4F8A996D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91" y="2682778"/>
            <a:ext cx="4851580" cy="3204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ECD0786-91BD-2E7F-8574-3B5C8E76AF8F}"/>
              </a:ext>
            </a:extLst>
          </p:cNvPr>
          <p:cNvSpPr txBox="1"/>
          <p:nvPr/>
        </p:nvSpPr>
        <p:spPr>
          <a:xfrm>
            <a:off x="805912" y="789786"/>
            <a:ext cx="3222484" cy="4358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3C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L" sz="2400" dirty="0"/>
              <a:t>Incidencia anual de disrafia espinal en Chile en el periodo 2006-2022</a:t>
            </a: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68DE-BC0C-859D-5065-410A1D382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828CC9-1070-9280-4AA9-3553EFF0677E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ítulo 6">
            <a:extLst>
              <a:ext uri="{FF2B5EF4-FFF2-40B4-BE49-F238E27FC236}">
                <a16:creationId xmlns:a16="http://schemas.microsoft.com/office/drawing/2014/main" id="{2BA06B02-DA34-CCBC-6107-262912DE8D69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graphicFrame>
        <p:nvGraphicFramePr>
          <p:cNvPr id="3" name="Marcador de contenido 7">
            <a:extLst>
              <a:ext uri="{FF2B5EF4-FFF2-40B4-BE49-F238E27FC236}">
                <a16:creationId xmlns:a16="http://schemas.microsoft.com/office/drawing/2014/main" id="{72F5C3A1-A5BE-8385-E69B-42C57D5EC9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813786"/>
              </p:ext>
            </p:extLst>
          </p:nvPr>
        </p:nvGraphicFramePr>
        <p:xfrm>
          <a:off x="2706182" y="1001811"/>
          <a:ext cx="6408712" cy="172211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26682">
                  <a:extLst>
                    <a:ext uri="{9D8B030D-6E8A-4147-A177-3AD203B41FA5}">
                      <a16:colId xmlns:a16="http://schemas.microsoft.com/office/drawing/2014/main" val="3625840924"/>
                    </a:ext>
                  </a:extLst>
                </a:gridCol>
                <a:gridCol w="1389842">
                  <a:extLst>
                    <a:ext uri="{9D8B030D-6E8A-4147-A177-3AD203B41FA5}">
                      <a16:colId xmlns:a16="http://schemas.microsoft.com/office/drawing/2014/main" val="1751269770"/>
                    </a:ext>
                  </a:extLst>
                </a:gridCol>
                <a:gridCol w="1343118">
                  <a:extLst>
                    <a:ext uri="{9D8B030D-6E8A-4147-A177-3AD203B41FA5}">
                      <a16:colId xmlns:a16="http://schemas.microsoft.com/office/drawing/2014/main" val="610904300"/>
                    </a:ext>
                  </a:extLst>
                </a:gridCol>
                <a:gridCol w="2249070">
                  <a:extLst>
                    <a:ext uri="{9D8B030D-6E8A-4147-A177-3AD203B41FA5}">
                      <a16:colId xmlns:a16="http://schemas.microsoft.com/office/drawing/2014/main" val="98473040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b="1" dirty="0">
                          <a:effectLst/>
                        </a:rPr>
                        <a:t>Macrozona</a:t>
                      </a:r>
                      <a:endParaRPr lang="es-CL" sz="12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b="1" dirty="0">
                          <a:effectLst/>
                        </a:rPr>
                        <a:t>APC</a:t>
                      </a:r>
                      <a:endParaRPr lang="es-CL" sz="12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b="1" dirty="0">
                          <a:effectLst/>
                        </a:rPr>
                        <a:t>p-valor</a:t>
                      </a:r>
                      <a:endParaRPr lang="es-CL" sz="12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b="1" dirty="0">
                          <a:effectLst/>
                        </a:rPr>
                        <a:t>Tendencia</a:t>
                      </a:r>
                      <a:endParaRPr lang="es-CL" sz="12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7889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Norte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-0.220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0.090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Descendente No Significativa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4600862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Centro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-0.271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0.016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Descendente Significativa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1752682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Centro-Sur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0.285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&lt;0.001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Ascendente Significativa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641699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Sur-Austral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0.161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0.002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Ascendente Significativa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562875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Metropolitana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-0.123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200" dirty="0">
                          <a:effectLst/>
                        </a:rPr>
                        <a:t>&lt; 0.001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200" dirty="0">
                          <a:effectLst/>
                        </a:rPr>
                        <a:t>Descendente Significativa</a:t>
                      </a:r>
                      <a:endParaRPr lang="es-CL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66562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C1303398-616A-D5A5-F194-64B93865DA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29178" r="14309" b="14493"/>
          <a:stretch/>
        </p:blipFill>
        <p:spPr>
          <a:xfrm>
            <a:off x="2689865" y="2746945"/>
            <a:ext cx="6408712" cy="262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019497-45C5-1149-7015-27C8083E256B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ítulo 6">
            <a:extLst>
              <a:ext uri="{FF2B5EF4-FFF2-40B4-BE49-F238E27FC236}">
                <a16:creationId xmlns:a16="http://schemas.microsoft.com/office/drawing/2014/main" id="{CC3657B9-AF2A-3322-D04C-C1714E22A1C1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id="{8D57A272-D8DA-556F-F8D1-8E2CE1E29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8" y="721782"/>
            <a:ext cx="50292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Marcador de contenido 7">
            <a:extLst>
              <a:ext uri="{FF2B5EF4-FFF2-40B4-BE49-F238E27FC236}">
                <a16:creationId xmlns:a16="http://schemas.microsoft.com/office/drawing/2014/main" id="{1527F63F-00F9-E769-D120-AD160B277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9" y="2034381"/>
            <a:ext cx="50292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483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073" y="1527349"/>
            <a:ext cx="8422726" cy="4762919"/>
          </a:xfrm>
          <a:solidFill>
            <a:srgbClr val="378389">
              <a:alpha val="10000"/>
            </a:srgbClr>
          </a:solidFill>
        </p:spPr>
        <p:txBody>
          <a:bodyPr>
            <a:normAutofit/>
          </a:bodyPr>
          <a:lstStyle/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dirty="0"/>
              <a:t>A nivel nacional la incidencia anual de DE durante el periodo 2006-2022 se mantuvo constante.</a:t>
            </a:r>
          </a:p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endParaRPr lang="es-CL" sz="1600" dirty="0"/>
          </a:p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dirty="0"/>
              <a:t>Al realizar el análisis según Macrozonas, observamos una disminución estadísticamente significativa en Macrozona Centro y Región Metropolitana, mientras </a:t>
            </a:r>
            <a:r>
              <a:rPr lang="es-CL" sz="1600"/>
              <a:t>que en </a:t>
            </a:r>
            <a:r>
              <a:rPr lang="es-CL" sz="1600" dirty="0"/>
              <a:t>Macrozonas Centro-Sur y Sur-Austral existió un aumento significativo. </a:t>
            </a:r>
          </a:p>
          <a:p>
            <a:pPr marL="0" lvl="1" indent="0" algn="just">
              <a:spcBef>
                <a:spcPts val="0"/>
              </a:spcBef>
              <a:buNone/>
            </a:pPr>
            <a:endParaRPr lang="es-CL" sz="1600" dirty="0"/>
          </a:p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dirty="0"/>
              <a:t>Durante el periodo de Pandemia  y en el periodo posterior a la implementación de la Ley de aborto; no observamos variaciones con significancia estadística en la incidencia de DE.</a:t>
            </a:r>
          </a:p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endParaRPr lang="es-CL" sz="1600" dirty="0"/>
          </a:p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dirty="0">
                <a:ea typeface="Times New Roman" panose="02020603050405020304" pitchFamily="18" charset="0"/>
              </a:rPr>
              <a:t>U</a:t>
            </a:r>
            <a:r>
              <a:rPr lang="es-CL" sz="1600" dirty="0">
                <a:effectLst/>
                <a:ea typeface="Times New Roman" panose="02020603050405020304" pitchFamily="18" charset="0"/>
              </a:rPr>
              <a:t>na vez implementadas las leyes de fortificación de alimentos con ácido fólico, la incidencia de nacimientos con defectos del tubo neural disminuye inicialmente </a:t>
            </a:r>
            <a:r>
              <a:rPr lang="es-CL" sz="1600" dirty="0">
                <a:ea typeface="Times New Roman" panose="02020603050405020304" pitchFamily="18" charset="0"/>
              </a:rPr>
              <a:t>≈</a:t>
            </a:r>
            <a:r>
              <a:rPr lang="es-CL" sz="1600" dirty="0">
                <a:effectLst/>
                <a:ea typeface="Times New Roman" panose="02020603050405020304" pitchFamily="18" charset="0"/>
              </a:rPr>
              <a:t>50%, pero luego esta incidencia se mantendría constante durante los años posteriores. </a:t>
            </a:r>
          </a:p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endParaRPr lang="es-CL" sz="1600" dirty="0">
              <a:ea typeface="Times New Roman" panose="02020603050405020304" pitchFamily="18" charset="0"/>
            </a:endParaRPr>
          </a:p>
          <a:p>
            <a:pPr marL="342900" lvl="1" indent="-342900" algn="just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dirty="0">
                <a:ea typeface="Times New Roman" panose="02020603050405020304" pitchFamily="18" charset="0"/>
              </a:rPr>
              <a:t>E</a:t>
            </a:r>
            <a:r>
              <a:rPr lang="es-CL" sz="1600" dirty="0">
                <a:effectLst/>
                <a:ea typeface="Times New Roman" panose="02020603050405020304" pitchFamily="18" charset="0"/>
              </a:rPr>
              <a:t>sto nos hace pensar, que una vez suplido los requerimientos de folato materno, existen otros factores, aún desconocidos y que se presentan como un desafío para seguir investigando</a:t>
            </a:r>
            <a:r>
              <a:rPr lang="es-CL" sz="1600" dirty="0">
                <a:ea typeface="Times New Roman" panose="02020603050405020304" pitchFamily="18" charset="0"/>
              </a:rPr>
              <a:t>.</a:t>
            </a:r>
          </a:p>
          <a:p>
            <a:pPr marL="0" lvl="1" indent="0" algn="just">
              <a:spcBef>
                <a:spcPts val="0"/>
              </a:spcBef>
              <a:buNone/>
            </a:pPr>
            <a:endParaRPr lang="es-CL" sz="1600" dirty="0">
              <a:effectLst/>
              <a:ea typeface="Times New Roman" panose="02020603050405020304" pitchFamily="18" charset="0"/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es-CL" sz="1600" i="1" dirty="0">
                <a:effectLst/>
                <a:ea typeface="Times New Roman" panose="02020603050405020304" pitchFamily="18" charset="0"/>
              </a:rPr>
              <a:t>De lo expuesto en el presente estudio, podemos concluir que las políticas de fortificación alimentaria implementadas en todo el mundo han sido un gran aporte en la salud pública las últimas décadas. </a:t>
            </a:r>
          </a:p>
          <a:p>
            <a:pPr marL="0" lvl="1" indent="0" algn="just">
              <a:spcBef>
                <a:spcPts val="0"/>
              </a:spcBef>
              <a:buNone/>
            </a:pPr>
            <a:endParaRPr lang="es-CL" sz="1600" dirty="0">
              <a:effectLst/>
              <a:ea typeface="Times New Roman" panose="02020603050405020304" pitchFamily="18" charset="0"/>
            </a:endParaRPr>
          </a:p>
          <a:p>
            <a:pPr algn="just"/>
            <a:endParaRPr lang="es-CL" sz="1600" dirty="0"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0D475-E12F-61B2-08EC-3E78B7A91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A761A1-D363-1574-D9A0-7775E0D032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352DCCC-25F9-CEF5-A2F7-99AC5B08C8AC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E7804E-55AC-C6CF-18A5-F01CF086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57C69A-757A-06E2-8976-BACC09D7F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578327"/>
            <a:ext cx="8902004" cy="3262941"/>
          </a:xfrm>
        </p:spPr>
        <p:txBody>
          <a:bodyPr/>
          <a:lstStyle/>
          <a:p>
            <a:r>
              <a:rPr lang="es-CL" sz="1600" dirty="0"/>
              <a:t>Vásquez AO, Suarez-Obando F. Defectos del tubo neural y del ácido fólico: recorrido histórico de una intervención preventiva altamente efectiva. </a:t>
            </a:r>
            <a:r>
              <a:rPr lang="es-CL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https://doi.org/10.1590/S0104-59702015005000002</a:t>
            </a:r>
            <a:r>
              <a:rPr lang="es-CL" sz="1600" dirty="0"/>
              <a:t> </a:t>
            </a: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Cortés F, Mellado C, Pardo RA, Villarroel LA, Hertrampf E. Wheat flour fortification with folic acid: changes in neural tube defects rates in Chile. Am J Med Genet A. 2012;158(8):1885–90.</a:t>
            </a:r>
            <a:endParaRPr lang="es-CL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BC5071D-9349-7B4E-395E-BC0EF71B1139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82587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15867</TotalTime>
  <Words>778</Words>
  <Application>Microsoft Macintosh PowerPoint</Application>
  <PresentationFormat>Panorámica</PresentationFormat>
  <Paragraphs>88</Paragraphs>
  <Slides>10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Century Gothic</vt:lpstr>
      <vt:lpstr>Times New Roman</vt:lpstr>
      <vt:lpstr>Wingdings</vt:lpstr>
      <vt:lpstr>Tema de Office</vt:lpstr>
      <vt:lpstr>Presentación de PowerPoint</vt:lpstr>
      <vt:lpstr>Presentación de PowerPoint</vt:lpstr>
      <vt:lpstr>Objetivos</vt:lpstr>
      <vt:lpstr>Materiales  y métodos</vt:lpstr>
      <vt:lpstr>Presentación de PowerPoint</vt:lpstr>
      <vt:lpstr>Presentación de PowerPoint</vt:lpstr>
      <vt:lpstr>Presentación de PowerPoint</vt:lpstr>
      <vt:lpstr>Conclusiones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raquel riquelme</cp:lastModifiedBy>
  <cp:revision>29</cp:revision>
  <dcterms:created xsi:type="dcterms:W3CDTF">2023-09-24T14:12:27Z</dcterms:created>
  <dcterms:modified xsi:type="dcterms:W3CDTF">2025-11-03T11:43:23Z</dcterms:modified>
</cp:coreProperties>
</file>