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3" r:id="rId2"/>
    <p:sldId id="257" r:id="rId3"/>
    <p:sldId id="269" r:id="rId4"/>
    <p:sldId id="270" r:id="rId5"/>
    <p:sldId id="258" r:id="rId6"/>
    <p:sldId id="259" r:id="rId7"/>
    <p:sldId id="277" r:id="rId8"/>
    <p:sldId id="266" r:id="rId9"/>
    <p:sldId id="272" r:id="rId10"/>
    <p:sldId id="273" r:id="rId11"/>
    <p:sldId id="274" r:id="rId12"/>
    <p:sldId id="260" r:id="rId13"/>
    <p:sldId id="261" r:id="rId14"/>
    <p:sldId id="262" r:id="rId15"/>
    <p:sldId id="275" r:id="rId16"/>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E37060-B9E6-5DAD-B83B-7D85D992F461}" name="Constanza Rojas" initials="CR" userId="14c9d863ebec110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C58"/>
    <a:srgbClr val="378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606AC4-FFEE-454D-9A97-4810F851DB0E}" v="144" dt="2025-11-03T22:10:13.64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04" autoAdjust="0"/>
    <p:restoredTop sz="88862" autoAdjust="0"/>
  </p:normalViewPr>
  <p:slideViewPr>
    <p:cSldViewPr snapToGrid="0">
      <p:cViewPr>
        <p:scale>
          <a:sx n="100" d="100"/>
          <a:sy n="100" d="100"/>
        </p:scale>
        <p:origin x="1476"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stanza Rojas" userId="14c9d863ebec110b" providerId="LiveId" clId="{2A73A79C-C8B6-45BE-8678-4E9429F5E9D3}"/>
    <pc:docChg chg="undo redo custSel addSld delSld modSld sldOrd">
      <pc:chgData name="Constanza Rojas" userId="14c9d863ebec110b" providerId="LiveId" clId="{2A73A79C-C8B6-45BE-8678-4E9429F5E9D3}" dt="2025-11-03T22:13:04.548" v="4780" actId="113"/>
      <pc:docMkLst>
        <pc:docMk/>
      </pc:docMkLst>
      <pc:sldChg chg="addSp delSp modSp add mod ord modNotesTx">
        <pc:chgData name="Constanza Rojas" userId="14c9d863ebec110b" providerId="LiveId" clId="{2A73A79C-C8B6-45BE-8678-4E9429F5E9D3}" dt="2025-11-03T20:50:37.057" v="4482" actId="20577"/>
        <pc:sldMkLst>
          <pc:docMk/>
          <pc:sldMk cId="0" sldId="257"/>
        </pc:sldMkLst>
        <pc:spChg chg="mod">
          <ac:chgData name="Constanza Rojas" userId="14c9d863ebec110b" providerId="LiveId" clId="{2A73A79C-C8B6-45BE-8678-4E9429F5E9D3}" dt="2025-11-02T22:05:43.258" v="72"/>
          <ac:spMkLst>
            <pc:docMk/>
            <pc:sldMk cId="0" sldId="257"/>
            <ac:spMk id="107" creationId="{00000000-0000-0000-0000-000000000000}"/>
          </ac:spMkLst>
        </pc:spChg>
        <pc:spChg chg="del">
          <ac:chgData name="Constanza Rojas" userId="14c9d863ebec110b" providerId="LiveId" clId="{2A73A79C-C8B6-45BE-8678-4E9429F5E9D3}" dt="2025-11-02T22:04:53.116" v="63" actId="478"/>
          <ac:spMkLst>
            <pc:docMk/>
            <pc:sldMk cId="0" sldId="257"/>
            <ac:spMk id="108" creationId="{00000000-0000-0000-0000-000000000000}"/>
          </ac:spMkLst>
        </pc:spChg>
        <pc:spChg chg="del">
          <ac:chgData name="Constanza Rojas" userId="14c9d863ebec110b" providerId="LiveId" clId="{2A73A79C-C8B6-45BE-8678-4E9429F5E9D3}" dt="2025-11-02T22:04:50.395" v="62" actId="478"/>
          <ac:spMkLst>
            <pc:docMk/>
            <pc:sldMk cId="0" sldId="257"/>
            <ac:spMk id="109" creationId="{00000000-0000-0000-0000-000000000000}"/>
          </ac:spMkLst>
        </pc:spChg>
        <pc:picChg chg="add mod">
          <ac:chgData name="Constanza Rojas" userId="14c9d863ebec110b" providerId="LiveId" clId="{2A73A79C-C8B6-45BE-8678-4E9429F5E9D3}" dt="2025-11-02T22:05:03.278" v="68" actId="1076"/>
          <ac:picMkLst>
            <pc:docMk/>
            <pc:sldMk cId="0" sldId="257"/>
            <ac:picMk id="2" creationId="{822E7F22-355D-1421-4C3C-B0CFBBBAE712}"/>
          </ac:picMkLst>
        </pc:picChg>
        <pc:picChg chg="add del">
          <ac:chgData name="Constanza Rojas" userId="14c9d863ebec110b" providerId="LiveId" clId="{2A73A79C-C8B6-45BE-8678-4E9429F5E9D3}" dt="2025-11-02T22:14:07.073" v="529" actId="478"/>
          <ac:picMkLst>
            <pc:docMk/>
            <pc:sldMk cId="0" sldId="257"/>
            <ac:picMk id="4" creationId="{2D78F949-2D42-180E-EFC9-6CA52E92DAB3}"/>
          </ac:picMkLst>
        </pc:picChg>
        <pc:picChg chg="del">
          <ac:chgData name="Constanza Rojas" userId="14c9d863ebec110b" providerId="LiveId" clId="{2A73A79C-C8B6-45BE-8678-4E9429F5E9D3}" dt="2025-11-02T22:04:49.968" v="61" actId="478"/>
          <ac:picMkLst>
            <pc:docMk/>
            <pc:sldMk cId="0" sldId="257"/>
            <ac:picMk id="102" creationId="{00000000-0000-0000-0000-000000000000}"/>
          </ac:picMkLst>
        </pc:picChg>
        <pc:picChg chg="mod">
          <ac:chgData name="Constanza Rojas" userId="14c9d863ebec110b" providerId="LiveId" clId="{2A73A79C-C8B6-45BE-8678-4E9429F5E9D3}" dt="2025-11-02T22:05:01.474" v="67" actId="1076"/>
          <ac:picMkLst>
            <pc:docMk/>
            <pc:sldMk cId="0" sldId="257"/>
            <ac:picMk id="106" creationId="{00000000-0000-0000-0000-000000000000}"/>
          </ac:picMkLst>
        </pc:picChg>
      </pc:sldChg>
      <pc:sldChg chg="addSp delSp modSp add mod ord modNotesTx">
        <pc:chgData name="Constanza Rojas" userId="14c9d863ebec110b" providerId="LiveId" clId="{2A73A79C-C8B6-45BE-8678-4E9429F5E9D3}" dt="2025-11-03T20:29:33.353" v="4093" actId="113"/>
        <pc:sldMkLst>
          <pc:docMk/>
          <pc:sldMk cId="0" sldId="258"/>
        </pc:sldMkLst>
        <pc:spChg chg="add del mod">
          <ac:chgData name="Constanza Rojas" userId="14c9d863ebec110b" providerId="LiveId" clId="{2A73A79C-C8B6-45BE-8678-4E9429F5E9D3}" dt="2025-11-02T22:22:07.801" v="786" actId="478"/>
          <ac:spMkLst>
            <pc:docMk/>
            <pc:sldMk cId="0" sldId="258"/>
            <ac:spMk id="3" creationId="{435B32EE-2CCE-4FF7-BFC4-BB9C101A3220}"/>
          </ac:spMkLst>
        </pc:spChg>
        <pc:spChg chg="mod">
          <ac:chgData name="Constanza Rojas" userId="14c9d863ebec110b" providerId="LiveId" clId="{2A73A79C-C8B6-45BE-8678-4E9429F5E9D3}" dt="2025-11-02T23:04:44.933" v="2320" actId="27636"/>
          <ac:spMkLst>
            <pc:docMk/>
            <pc:sldMk cId="0" sldId="258"/>
            <ac:spMk id="115" creationId="{00000000-0000-0000-0000-000000000000}"/>
          </ac:spMkLst>
        </pc:spChg>
        <pc:spChg chg="del">
          <ac:chgData name="Constanza Rojas" userId="14c9d863ebec110b" providerId="LiveId" clId="{2A73A79C-C8B6-45BE-8678-4E9429F5E9D3}" dt="2025-11-02T22:31:24.188" v="863" actId="478"/>
          <ac:spMkLst>
            <pc:docMk/>
            <pc:sldMk cId="0" sldId="258"/>
            <ac:spMk id="116" creationId="{00000000-0000-0000-0000-000000000000}"/>
          </ac:spMkLst>
        </pc:spChg>
        <pc:spChg chg="del mod">
          <ac:chgData name="Constanza Rojas" userId="14c9d863ebec110b" providerId="LiveId" clId="{2A73A79C-C8B6-45BE-8678-4E9429F5E9D3}" dt="2025-11-02T22:07:17.416" v="307" actId="478"/>
          <ac:spMkLst>
            <pc:docMk/>
            <pc:sldMk cId="0" sldId="258"/>
            <ac:spMk id="118" creationId="{00000000-0000-0000-0000-000000000000}"/>
          </ac:spMkLst>
        </pc:spChg>
        <pc:spChg chg="mod">
          <ac:chgData name="Constanza Rojas" userId="14c9d863ebec110b" providerId="LiveId" clId="{2A73A79C-C8B6-45BE-8678-4E9429F5E9D3}" dt="2025-11-03T20:29:23.649" v="4090" actId="1076"/>
          <ac:spMkLst>
            <pc:docMk/>
            <pc:sldMk cId="0" sldId="258"/>
            <ac:spMk id="119" creationId="{00000000-0000-0000-0000-000000000000}"/>
          </ac:spMkLst>
        </pc:spChg>
        <pc:spChg chg="del">
          <ac:chgData name="Constanza Rojas" userId="14c9d863ebec110b" providerId="LiveId" clId="{2A73A79C-C8B6-45BE-8678-4E9429F5E9D3}" dt="2025-11-02T22:22:05.806" v="785" actId="478"/>
          <ac:spMkLst>
            <pc:docMk/>
            <pc:sldMk cId="0" sldId="258"/>
            <ac:spMk id="120" creationId="{00000000-0000-0000-0000-000000000000}"/>
          </ac:spMkLst>
        </pc:spChg>
        <pc:spChg chg="mod">
          <ac:chgData name="Constanza Rojas" userId="14c9d863ebec110b" providerId="LiveId" clId="{2A73A79C-C8B6-45BE-8678-4E9429F5E9D3}" dt="2025-11-03T20:29:33.353" v="4093" actId="113"/>
          <ac:spMkLst>
            <pc:docMk/>
            <pc:sldMk cId="0" sldId="258"/>
            <ac:spMk id="122" creationId="{00000000-0000-0000-0000-000000000000}"/>
          </ac:spMkLst>
        </pc:spChg>
        <pc:spChg chg="del mod">
          <ac:chgData name="Constanza Rojas" userId="14c9d863ebec110b" providerId="LiveId" clId="{2A73A79C-C8B6-45BE-8678-4E9429F5E9D3}" dt="2025-11-02T22:07:11.661" v="305" actId="478"/>
          <ac:spMkLst>
            <pc:docMk/>
            <pc:sldMk cId="0" sldId="258"/>
            <ac:spMk id="123" creationId="{00000000-0000-0000-0000-000000000000}"/>
          </ac:spMkLst>
        </pc:spChg>
        <pc:spChg chg="del">
          <ac:chgData name="Constanza Rojas" userId="14c9d863ebec110b" providerId="LiveId" clId="{2A73A79C-C8B6-45BE-8678-4E9429F5E9D3}" dt="2025-11-02T22:07:10.543" v="303" actId="478"/>
          <ac:spMkLst>
            <pc:docMk/>
            <pc:sldMk cId="0" sldId="258"/>
            <ac:spMk id="124" creationId="{00000000-0000-0000-0000-000000000000}"/>
          </ac:spMkLst>
        </pc:spChg>
        <pc:picChg chg="del">
          <ac:chgData name="Constanza Rojas" userId="14c9d863ebec110b" providerId="LiveId" clId="{2A73A79C-C8B6-45BE-8678-4E9429F5E9D3}" dt="2025-11-02T22:07:09.668" v="302" actId="478"/>
          <ac:picMkLst>
            <pc:docMk/>
            <pc:sldMk cId="0" sldId="258"/>
            <ac:picMk id="121" creationId="{00000000-0000-0000-0000-000000000000}"/>
          </ac:picMkLst>
        </pc:picChg>
      </pc:sldChg>
      <pc:sldChg chg="modSp add mod modNotesTx">
        <pc:chgData name="Constanza Rojas" userId="14c9d863ebec110b" providerId="LiveId" clId="{2A73A79C-C8B6-45BE-8678-4E9429F5E9D3}" dt="2025-11-03T21:59:27.054" v="4489" actId="20577"/>
        <pc:sldMkLst>
          <pc:docMk/>
          <pc:sldMk cId="0" sldId="259"/>
        </pc:sldMkLst>
        <pc:spChg chg="mod">
          <ac:chgData name="Constanza Rojas" userId="14c9d863ebec110b" providerId="LiveId" clId="{2A73A79C-C8B6-45BE-8678-4E9429F5E9D3}" dt="2025-11-03T21:59:27.054" v="4489" actId="20577"/>
          <ac:spMkLst>
            <pc:docMk/>
            <pc:sldMk cId="0" sldId="259"/>
            <ac:spMk id="2" creationId="{0D65DD45-BDA2-5468-16B8-B95114537859}"/>
          </ac:spMkLst>
        </pc:spChg>
        <pc:spChg chg="mod">
          <ac:chgData name="Constanza Rojas" userId="14c9d863ebec110b" providerId="LiveId" clId="{2A73A79C-C8B6-45BE-8678-4E9429F5E9D3}" dt="2025-11-03T20:38:16.083" v="4271" actId="20577"/>
          <ac:spMkLst>
            <pc:docMk/>
            <pc:sldMk cId="0" sldId="259"/>
            <ac:spMk id="129" creationId="{00000000-0000-0000-0000-000000000000}"/>
          </ac:spMkLst>
        </pc:spChg>
      </pc:sldChg>
      <pc:sldChg chg="delSp modSp mod">
        <pc:chgData name="Constanza Rojas" userId="14c9d863ebec110b" providerId="LiveId" clId="{2A73A79C-C8B6-45BE-8678-4E9429F5E9D3}" dt="2025-11-03T22:02:05.112" v="4570" actId="20577"/>
        <pc:sldMkLst>
          <pc:docMk/>
          <pc:sldMk cId="1099691933" sldId="260"/>
        </pc:sldMkLst>
        <pc:spChg chg="mod">
          <ac:chgData name="Constanza Rojas" userId="14c9d863ebec110b" providerId="LiveId" clId="{2A73A79C-C8B6-45BE-8678-4E9429F5E9D3}" dt="2025-11-02T23:48:33.478" v="2920" actId="20577"/>
          <ac:spMkLst>
            <pc:docMk/>
            <pc:sldMk cId="1099691933" sldId="260"/>
            <ac:spMk id="2" creationId="{3A7FFA41-60A5-6E51-5767-EBDE71711982}"/>
          </ac:spMkLst>
        </pc:spChg>
        <pc:spChg chg="mod">
          <ac:chgData name="Constanza Rojas" userId="14c9d863ebec110b" providerId="LiveId" clId="{2A73A79C-C8B6-45BE-8678-4E9429F5E9D3}" dt="2025-11-03T22:02:05.112" v="4570" actId="20577"/>
          <ac:spMkLst>
            <pc:docMk/>
            <pc:sldMk cId="1099691933" sldId="260"/>
            <ac:spMk id="6" creationId="{3734FF41-EB5B-2A1D-611B-7172DB769727}"/>
          </ac:spMkLst>
        </pc:spChg>
        <pc:picChg chg="del">
          <ac:chgData name="Constanza Rojas" userId="14c9d863ebec110b" providerId="LiveId" clId="{2A73A79C-C8B6-45BE-8678-4E9429F5E9D3}" dt="2025-11-02T23:19:24.094" v="2823" actId="478"/>
          <ac:picMkLst>
            <pc:docMk/>
            <pc:sldMk cId="1099691933" sldId="260"/>
            <ac:picMk id="4" creationId="{01AEA8C8-5334-ABB2-996B-DEAD2EEDE3A3}"/>
          </ac:picMkLst>
        </pc:picChg>
      </pc:sldChg>
      <pc:sldChg chg="modSp mod">
        <pc:chgData name="Constanza Rojas" userId="14c9d863ebec110b" providerId="LiveId" clId="{2A73A79C-C8B6-45BE-8678-4E9429F5E9D3}" dt="2025-11-02T23:27:52.142" v="2871" actId="27636"/>
        <pc:sldMkLst>
          <pc:docMk/>
          <pc:sldMk cId="4036592159" sldId="261"/>
        </pc:sldMkLst>
        <pc:spChg chg="mod">
          <ac:chgData name="Constanza Rojas" userId="14c9d863ebec110b" providerId="LiveId" clId="{2A73A79C-C8B6-45BE-8678-4E9429F5E9D3}" dt="2025-11-02T23:27:52.142" v="2871" actId="27636"/>
          <ac:spMkLst>
            <pc:docMk/>
            <pc:sldMk cId="4036592159" sldId="261"/>
            <ac:spMk id="4" creationId="{18D26994-CF63-52B1-84B7-690D928ADDE5}"/>
          </ac:spMkLst>
        </pc:spChg>
      </pc:sldChg>
      <pc:sldChg chg="ord">
        <pc:chgData name="Constanza Rojas" userId="14c9d863ebec110b" providerId="LiveId" clId="{2A73A79C-C8B6-45BE-8678-4E9429F5E9D3}" dt="2025-11-03T20:46:06.050" v="4481"/>
        <pc:sldMkLst>
          <pc:docMk/>
          <pc:sldMk cId="3563167859" sldId="262"/>
        </pc:sldMkLst>
      </pc:sldChg>
      <pc:sldChg chg="addSp modSp mod">
        <pc:chgData name="Constanza Rojas" userId="14c9d863ebec110b" providerId="LiveId" clId="{2A73A79C-C8B6-45BE-8678-4E9429F5E9D3}" dt="2025-11-03T22:11:19.278" v="4763" actId="20577"/>
        <pc:sldMkLst>
          <pc:docMk/>
          <pc:sldMk cId="857638577" sldId="263"/>
        </pc:sldMkLst>
        <pc:spChg chg="mod">
          <ac:chgData name="Constanza Rojas" userId="14c9d863ebec110b" providerId="LiveId" clId="{2A73A79C-C8B6-45BE-8678-4E9429F5E9D3}" dt="2025-11-03T22:11:06.989" v="4759" actId="20577"/>
          <ac:spMkLst>
            <pc:docMk/>
            <pc:sldMk cId="857638577" sldId="263"/>
            <ac:spMk id="2" creationId="{2D005A37-D643-88E8-A6DF-6C8B3C69963D}"/>
          </ac:spMkLst>
        </pc:spChg>
        <pc:spChg chg="add">
          <ac:chgData name="Constanza Rojas" userId="14c9d863ebec110b" providerId="LiveId" clId="{2A73A79C-C8B6-45BE-8678-4E9429F5E9D3}" dt="2025-11-03T15:40:40.466" v="3677"/>
          <ac:spMkLst>
            <pc:docMk/>
            <pc:sldMk cId="857638577" sldId="263"/>
            <ac:spMk id="4" creationId="{0849874D-BB41-E11C-7334-AF9FF843EEF9}"/>
          </ac:spMkLst>
        </pc:spChg>
        <pc:spChg chg="mod">
          <ac:chgData name="Constanza Rojas" userId="14c9d863ebec110b" providerId="LiveId" clId="{2A73A79C-C8B6-45BE-8678-4E9429F5E9D3}" dt="2025-11-02T23:30:03.594" v="2877" actId="20577"/>
          <ac:spMkLst>
            <pc:docMk/>
            <pc:sldMk cId="857638577" sldId="263"/>
            <ac:spMk id="8" creationId="{9B14DF63-DB47-E0DB-8E18-7FE2A36620C9}"/>
          </ac:spMkLst>
        </pc:spChg>
        <pc:spChg chg="mod">
          <ac:chgData name="Constanza Rojas" userId="14c9d863ebec110b" providerId="LiveId" clId="{2A73A79C-C8B6-45BE-8678-4E9429F5E9D3}" dt="2025-11-03T22:11:19.278" v="4763" actId="20577"/>
          <ac:spMkLst>
            <pc:docMk/>
            <pc:sldMk cId="857638577" sldId="263"/>
            <ac:spMk id="9" creationId="{5C036101-A0DB-CB97-5614-336F2F054A75}"/>
          </ac:spMkLst>
        </pc:spChg>
        <pc:picChg chg="add mod">
          <ac:chgData name="Constanza Rojas" userId="14c9d863ebec110b" providerId="LiveId" clId="{2A73A79C-C8B6-45BE-8678-4E9429F5E9D3}" dt="2025-11-03T15:40:50.827" v="3681" actId="14100"/>
          <ac:picMkLst>
            <pc:docMk/>
            <pc:sldMk cId="857638577" sldId="263"/>
            <ac:picMk id="7" creationId="{C2568FA8-6698-AFED-4C4B-356F40CBB228}"/>
          </ac:picMkLst>
        </pc:picChg>
      </pc:sldChg>
      <pc:sldChg chg="addSp delSp modSp del mod">
        <pc:chgData name="Constanza Rojas" userId="14c9d863ebec110b" providerId="LiveId" clId="{2A73A79C-C8B6-45BE-8678-4E9429F5E9D3}" dt="2025-11-03T20:31:54.370" v="4110" actId="47"/>
        <pc:sldMkLst>
          <pc:docMk/>
          <pc:sldMk cId="55385346" sldId="265"/>
        </pc:sldMkLst>
        <pc:spChg chg="del">
          <ac:chgData name="Constanza Rojas" userId="14c9d863ebec110b" providerId="LiveId" clId="{2A73A79C-C8B6-45BE-8678-4E9429F5E9D3}" dt="2025-11-02T22:30:45.014" v="855" actId="478"/>
          <ac:spMkLst>
            <pc:docMk/>
            <pc:sldMk cId="55385346" sldId="265"/>
            <ac:spMk id="2" creationId="{31742A01-19FE-CF59-918D-B59FE0DCC5C4}"/>
          </ac:spMkLst>
        </pc:spChg>
        <pc:spChg chg="del">
          <ac:chgData name="Constanza Rojas" userId="14c9d863ebec110b" providerId="LiveId" clId="{2A73A79C-C8B6-45BE-8678-4E9429F5E9D3}" dt="2025-11-02T22:27:16.072" v="836" actId="478"/>
          <ac:spMkLst>
            <pc:docMk/>
            <pc:sldMk cId="55385346" sldId="265"/>
            <ac:spMk id="5" creationId="{7864E9EC-7A9B-48FE-9963-6CC4AAC9C95D}"/>
          </ac:spMkLst>
        </pc:spChg>
        <pc:spChg chg="mod">
          <ac:chgData name="Constanza Rojas" userId="14c9d863ebec110b" providerId="LiveId" clId="{2A73A79C-C8B6-45BE-8678-4E9429F5E9D3}" dt="2025-11-02T23:04:33.701" v="2297" actId="1076"/>
          <ac:spMkLst>
            <pc:docMk/>
            <pc:sldMk cId="55385346" sldId="265"/>
            <ac:spMk id="7" creationId="{195AD30B-4C78-67FC-2B94-33D52ED9A480}"/>
          </ac:spMkLst>
        </pc:spChg>
        <pc:spChg chg="mod">
          <ac:chgData name="Constanza Rojas" userId="14c9d863ebec110b" providerId="LiveId" clId="{2A73A79C-C8B6-45BE-8678-4E9429F5E9D3}" dt="2025-11-02T23:04:29.963" v="2295" actId="1076"/>
          <ac:spMkLst>
            <pc:docMk/>
            <pc:sldMk cId="55385346" sldId="265"/>
            <ac:spMk id="10" creationId="{F0EAB83D-D6E2-A3EB-01A7-88912E7A5B7F}"/>
          </ac:spMkLst>
        </pc:spChg>
        <pc:graphicFrameChg chg="add del mod modGraphic">
          <ac:chgData name="Constanza Rojas" userId="14c9d863ebec110b" providerId="LiveId" clId="{2A73A79C-C8B6-45BE-8678-4E9429F5E9D3}" dt="2025-11-03T18:37:45.967" v="4086" actId="478"/>
          <ac:graphicFrameMkLst>
            <pc:docMk/>
            <pc:sldMk cId="55385346" sldId="265"/>
            <ac:graphicFrameMk id="6" creationId="{7CB312BA-C2FE-C481-3818-8B7F37971DC0}"/>
          </ac:graphicFrameMkLst>
        </pc:graphicFrameChg>
        <pc:picChg chg="del">
          <ac:chgData name="Constanza Rojas" userId="14c9d863ebec110b" providerId="LiveId" clId="{2A73A79C-C8B6-45BE-8678-4E9429F5E9D3}" dt="2025-11-02T22:27:15.335" v="835" actId="478"/>
          <ac:picMkLst>
            <pc:docMk/>
            <pc:sldMk cId="55385346" sldId="265"/>
            <ac:picMk id="3" creationId="{75A5D804-DFA4-3EF3-A203-48FEE2A3AA1B}"/>
          </ac:picMkLst>
        </pc:picChg>
      </pc:sldChg>
      <pc:sldChg chg="addSp delSp modSp mod modCm">
        <pc:chgData name="Constanza Rojas" userId="14c9d863ebec110b" providerId="LiveId" clId="{2A73A79C-C8B6-45BE-8678-4E9429F5E9D3}" dt="2025-11-03T21:59:52.803" v="4491" actId="20577"/>
        <pc:sldMkLst>
          <pc:docMk/>
          <pc:sldMk cId="2054411352" sldId="266"/>
        </pc:sldMkLst>
        <pc:spChg chg="add mod">
          <ac:chgData name="Constanza Rojas" userId="14c9d863ebec110b" providerId="LiveId" clId="{2A73A79C-C8B6-45BE-8678-4E9429F5E9D3}" dt="2025-11-03T17:57:08.716" v="4083" actId="1038"/>
          <ac:spMkLst>
            <pc:docMk/>
            <pc:sldMk cId="2054411352" sldId="266"/>
            <ac:spMk id="2" creationId="{B3641C42-7202-E9A9-9405-2198218857A3}"/>
          </ac:spMkLst>
        </pc:spChg>
        <pc:spChg chg="add">
          <ac:chgData name="Constanza Rojas" userId="14c9d863ebec110b" providerId="LiveId" clId="{2A73A79C-C8B6-45BE-8678-4E9429F5E9D3}" dt="2025-11-03T17:54:03.437" v="3873"/>
          <ac:spMkLst>
            <pc:docMk/>
            <pc:sldMk cId="2054411352" sldId="266"/>
            <ac:spMk id="3" creationId="{4DEA25A0-3BCB-51B2-2651-7FA3B90427E8}"/>
          </ac:spMkLst>
        </pc:spChg>
        <pc:spChg chg="del">
          <ac:chgData name="Constanza Rojas" userId="14c9d863ebec110b" providerId="LiveId" clId="{2A73A79C-C8B6-45BE-8678-4E9429F5E9D3}" dt="2025-11-02T22:56:03.594" v="1997" actId="478"/>
          <ac:spMkLst>
            <pc:docMk/>
            <pc:sldMk cId="2054411352" sldId="266"/>
            <ac:spMk id="3" creationId="{B75B00E9-D1C1-1190-8658-280FCA161C00}"/>
          </ac:spMkLst>
        </pc:spChg>
        <pc:spChg chg="mod">
          <ac:chgData name="Constanza Rojas" userId="14c9d863ebec110b" providerId="LiveId" clId="{2A73A79C-C8B6-45BE-8678-4E9429F5E9D3}" dt="2025-11-03T17:57:14.883" v="4084" actId="1076"/>
          <ac:spMkLst>
            <pc:docMk/>
            <pc:sldMk cId="2054411352" sldId="266"/>
            <ac:spMk id="5" creationId="{BD635213-A22F-FA03-0770-12B641E2FD8E}"/>
          </ac:spMkLst>
        </pc:spChg>
        <pc:spChg chg="del">
          <ac:chgData name="Constanza Rojas" userId="14c9d863ebec110b" providerId="LiveId" clId="{2A73A79C-C8B6-45BE-8678-4E9429F5E9D3}" dt="2025-11-02T22:48:19.554" v="1488" actId="478"/>
          <ac:spMkLst>
            <pc:docMk/>
            <pc:sldMk cId="2054411352" sldId="266"/>
            <ac:spMk id="6" creationId="{58446EA4-F2D8-68D0-C628-2CABCCC0A220}"/>
          </ac:spMkLst>
        </pc:spChg>
        <pc:spChg chg="add del">
          <ac:chgData name="Constanza Rojas" userId="14c9d863ebec110b" providerId="LiveId" clId="{2A73A79C-C8B6-45BE-8678-4E9429F5E9D3}" dt="2025-11-02T22:51:53.730" v="1583" actId="22"/>
          <ac:spMkLst>
            <pc:docMk/>
            <pc:sldMk cId="2054411352" sldId="266"/>
            <ac:spMk id="9" creationId="{EEF566A0-0FB8-0803-2649-A71D9B017AA5}"/>
          </ac:spMkLst>
        </pc:spChg>
        <pc:spChg chg="add del mod">
          <ac:chgData name="Constanza Rojas" userId="14c9d863ebec110b" providerId="LiveId" clId="{2A73A79C-C8B6-45BE-8678-4E9429F5E9D3}" dt="2025-11-03T17:56:30.394" v="3929" actId="478"/>
          <ac:spMkLst>
            <pc:docMk/>
            <pc:sldMk cId="2054411352" sldId="266"/>
            <ac:spMk id="10" creationId="{F0EAB83D-D6E2-A3EB-01A7-88912E7A5B7F}"/>
          </ac:spMkLst>
        </pc:spChg>
        <pc:graphicFrameChg chg="add mod modGraphic">
          <ac:chgData name="Constanza Rojas" userId="14c9d863ebec110b" providerId="LiveId" clId="{2A73A79C-C8B6-45BE-8678-4E9429F5E9D3}" dt="2025-11-03T21:59:52.803" v="4491" actId="20577"/>
          <ac:graphicFrameMkLst>
            <pc:docMk/>
            <pc:sldMk cId="2054411352" sldId="266"/>
            <ac:graphicFrameMk id="7" creationId="{AFA9A1F4-7EAE-06A0-29CF-38482D652824}"/>
          </ac:graphicFrameMkLst>
        </pc:graphicFrameChg>
        <pc:graphicFrameChg chg="add mod">
          <ac:chgData name="Constanza Rojas" userId="14c9d863ebec110b" providerId="LiveId" clId="{2A73A79C-C8B6-45BE-8678-4E9429F5E9D3}" dt="2025-11-02T22:51:51.478" v="1580"/>
          <ac:graphicFrameMkLst>
            <pc:docMk/>
            <pc:sldMk cId="2054411352" sldId="266"/>
            <ac:graphicFrameMk id="7" creationId="{D155044B-E00A-40A7-0491-AA085D8C78FD}"/>
          </ac:graphicFrameMkLst>
        </pc:graphicFrameChg>
        <pc:picChg chg="del">
          <ac:chgData name="Constanza Rojas" userId="14c9d863ebec110b" providerId="LiveId" clId="{2A73A79C-C8B6-45BE-8678-4E9429F5E9D3}" dt="2025-11-02T22:48:18.970" v="1487" actId="478"/>
          <ac:picMkLst>
            <pc:docMk/>
            <pc:sldMk cId="2054411352" sldId="266"/>
            <ac:picMk id="2" creationId="{A69C3DA3-85ED-A16C-44D6-796E40A43599}"/>
          </ac:picMkLst>
        </pc:picChg>
        <pc:picChg chg="add mod">
          <ac:chgData name="Constanza Rojas" userId="14c9d863ebec110b" providerId="LiveId" clId="{2A73A79C-C8B6-45BE-8678-4E9429F5E9D3}" dt="2025-11-03T17:57:00.487" v="4016" actId="1038"/>
          <ac:picMkLst>
            <pc:docMk/>
            <pc:sldMk cId="2054411352" sldId="266"/>
            <ac:picMk id="6" creationId="{262EECAD-4DFD-5167-6479-BE2ECD76DFB0}"/>
          </ac:picMkLst>
        </pc:picChg>
        <pc:extLst>
          <p:ext xmlns:p="http://schemas.openxmlformats.org/presentationml/2006/main" uri="{D6D511B9-2390-475A-947B-AFAB55BFBCF1}">
            <pc226:cmChg xmlns:pc226="http://schemas.microsoft.com/office/powerpoint/2022/06/main/command" chg="mod">
              <pc226:chgData name="Constanza Rojas" userId="14c9d863ebec110b" providerId="LiveId" clId="{2A73A79C-C8B6-45BE-8678-4E9429F5E9D3}" dt="2025-11-03T17:56:28.870" v="3928" actId="20577"/>
              <pc2:cmMkLst xmlns:pc2="http://schemas.microsoft.com/office/powerpoint/2019/9/main/command">
                <pc:docMk/>
                <pc:sldMk cId="2054411352" sldId="266"/>
                <pc2:cmMk id="{2FC51254-7498-490F-BB04-18686487F1AC}"/>
              </pc2:cmMkLst>
            </pc226:cmChg>
          </p:ext>
        </pc:extLst>
      </pc:sldChg>
      <pc:sldChg chg="del">
        <pc:chgData name="Constanza Rojas" userId="14c9d863ebec110b" providerId="LiveId" clId="{2A73A79C-C8B6-45BE-8678-4E9429F5E9D3}" dt="2025-11-02T22:27:09.951" v="826" actId="47"/>
        <pc:sldMkLst>
          <pc:docMk/>
          <pc:sldMk cId="2431481603" sldId="268"/>
        </pc:sldMkLst>
      </pc:sldChg>
      <pc:sldChg chg="addSp delSp modSp add mod modNotesTx">
        <pc:chgData name="Constanza Rojas" userId="14c9d863ebec110b" providerId="LiveId" clId="{2A73A79C-C8B6-45BE-8678-4E9429F5E9D3}" dt="2025-11-03T20:50:39.726" v="4483" actId="20577"/>
        <pc:sldMkLst>
          <pc:docMk/>
          <pc:sldMk cId="1206225959" sldId="269"/>
        </pc:sldMkLst>
        <pc:spChg chg="add del mod">
          <ac:chgData name="Constanza Rojas" userId="14c9d863ebec110b" providerId="LiveId" clId="{2A73A79C-C8B6-45BE-8678-4E9429F5E9D3}" dt="2025-11-02T22:14:24.809" v="533" actId="478"/>
          <ac:spMkLst>
            <pc:docMk/>
            <pc:sldMk cId="1206225959" sldId="269"/>
            <ac:spMk id="5" creationId="{6C7901DE-0D91-8A69-35FF-04CCCF475657}"/>
          </ac:spMkLst>
        </pc:spChg>
        <pc:spChg chg="del">
          <ac:chgData name="Constanza Rojas" userId="14c9d863ebec110b" providerId="LiveId" clId="{2A73A79C-C8B6-45BE-8678-4E9429F5E9D3}" dt="2025-11-02T22:14:11.580" v="531" actId="478"/>
          <ac:spMkLst>
            <pc:docMk/>
            <pc:sldMk cId="1206225959" sldId="269"/>
            <ac:spMk id="101" creationId="{EFA0BF51-2822-6EBE-2463-873FC9580167}"/>
          </ac:spMkLst>
        </pc:spChg>
        <pc:spChg chg="mod">
          <ac:chgData name="Constanza Rojas" userId="14c9d863ebec110b" providerId="LiveId" clId="{2A73A79C-C8B6-45BE-8678-4E9429F5E9D3}" dt="2025-11-02T22:18:08.429" v="622" actId="20577"/>
          <ac:spMkLst>
            <pc:docMk/>
            <pc:sldMk cId="1206225959" sldId="269"/>
            <ac:spMk id="103" creationId="{C3AD89AA-E574-8D58-5690-74C384985084}"/>
          </ac:spMkLst>
        </pc:spChg>
        <pc:spChg chg="del">
          <ac:chgData name="Constanza Rojas" userId="14c9d863ebec110b" providerId="LiveId" clId="{2A73A79C-C8B6-45BE-8678-4E9429F5E9D3}" dt="2025-11-02T22:16:43.902" v="609" actId="478"/>
          <ac:spMkLst>
            <pc:docMk/>
            <pc:sldMk cId="1206225959" sldId="269"/>
            <ac:spMk id="104" creationId="{2919B407-1B15-5BB9-24A7-D0B1EBCFF632}"/>
          </ac:spMkLst>
        </pc:spChg>
        <pc:spChg chg="mod">
          <ac:chgData name="Constanza Rojas" userId="14c9d863ebec110b" providerId="LiveId" clId="{2A73A79C-C8B6-45BE-8678-4E9429F5E9D3}" dt="2025-11-02T22:26:08.588" v="805" actId="14100"/>
          <ac:spMkLst>
            <pc:docMk/>
            <pc:sldMk cId="1206225959" sldId="269"/>
            <ac:spMk id="107" creationId="{41D8AF0E-909C-B4A8-3220-827049FD6EEE}"/>
          </ac:spMkLst>
        </pc:spChg>
        <pc:picChg chg="del">
          <ac:chgData name="Constanza Rojas" userId="14c9d863ebec110b" providerId="LiveId" clId="{2A73A79C-C8B6-45BE-8678-4E9429F5E9D3}" dt="2025-11-02T22:14:12.679" v="532" actId="478"/>
          <ac:picMkLst>
            <pc:docMk/>
            <pc:sldMk cId="1206225959" sldId="269"/>
            <ac:picMk id="2" creationId="{CC9A1198-1A10-56AB-8CF4-F868C6A27433}"/>
          </ac:picMkLst>
        </pc:picChg>
        <pc:picChg chg="del mod modCrop">
          <ac:chgData name="Constanza Rojas" userId="14c9d863ebec110b" providerId="LiveId" clId="{2A73A79C-C8B6-45BE-8678-4E9429F5E9D3}" dt="2025-11-02T22:16:27.533" v="548" actId="478"/>
          <ac:picMkLst>
            <pc:docMk/>
            <pc:sldMk cId="1206225959" sldId="269"/>
            <ac:picMk id="4" creationId="{77B7E7C2-E556-C762-7DA1-471698AB623C}"/>
          </ac:picMkLst>
        </pc:picChg>
        <pc:picChg chg="add del mod">
          <ac:chgData name="Constanza Rojas" userId="14c9d863ebec110b" providerId="LiveId" clId="{2A73A79C-C8B6-45BE-8678-4E9429F5E9D3}" dt="2025-11-02T22:16:28.134" v="549" actId="478"/>
          <ac:picMkLst>
            <pc:docMk/>
            <pc:sldMk cId="1206225959" sldId="269"/>
            <ac:picMk id="7" creationId="{60F303AA-074F-D38D-FBE6-FC596CFA0260}"/>
          </ac:picMkLst>
        </pc:picChg>
        <pc:picChg chg="add mod">
          <ac:chgData name="Constanza Rojas" userId="14c9d863ebec110b" providerId="LiveId" clId="{2A73A79C-C8B6-45BE-8678-4E9429F5E9D3}" dt="2025-11-02T22:16:32.438" v="553" actId="1076"/>
          <ac:picMkLst>
            <pc:docMk/>
            <pc:sldMk cId="1206225959" sldId="269"/>
            <ac:picMk id="9" creationId="{1FA996D9-1186-D2C7-B827-B26A6B412C20}"/>
          </ac:picMkLst>
        </pc:picChg>
        <pc:picChg chg="add del mod">
          <ac:chgData name="Constanza Rojas" userId="14c9d863ebec110b" providerId="LiveId" clId="{2A73A79C-C8B6-45BE-8678-4E9429F5E9D3}" dt="2025-11-02T22:20:00.821" v="690" actId="21"/>
          <ac:picMkLst>
            <pc:docMk/>
            <pc:sldMk cId="1206225959" sldId="269"/>
            <ac:picMk id="11" creationId="{AC821144-3B2D-D372-F259-6CEBC9FCE9C2}"/>
          </ac:picMkLst>
        </pc:picChg>
        <pc:picChg chg="del">
          <ac:chgData name="Constanza Rojas" userId="14c9d863ebec110b" providerId="LiveId" clId="{2A73A79C-C8B6-45BE-8678-4E9429F5E9D3}" dt="2025-11-02T22:14:10.150" v="530" actId="478"/>
          <ac:picMkLst>
            <pc:docMk/>
            <pc:sldMk cId="1206225959" sldId="269"/>
            <ac:picMk id="106" creationId="{02443C00-1D0E-03BE-B73E-55F47DCB4853}"/>
          </ac:picMkLst>
        </pc:picChg>
        <pc:cxnChg chg="add mod">
          <ac:chgData name="Constanza Rojas" userId="14c9d863ebec110b" providerId="LiveId" clId="{2A73A79C-C8B6-45BE-8678-4E9429F5E9D3}" dt="2025-11-02T22:19:00.305" v="668" actId="1582"/>
          <ac:cxnSpMkLst>
            <pc:docMk/>
            <pc:sldMk cId="1206225959" sldId="269"/>
            <ac:cxnSpMk id="13" creationId="{860C5285-9A76-4464-6771-C5A3E4A78B9D}"/>
          </ac:cxnSpMkLst>
        </pc:cxnChg>
        <pc:cxnChg chg="add mod">
          <ac:chgData name="Constanza Rojas" userId="14c9d863ebec110b" providerId="LiveId" clId="{2A73A79C-C8B6-45BE-8678-4E9429F5E9D3}" dt="2025-11-02T22:19:20.009" v="678" actId="1038"/>
          <ac:cxnSpMkLst>
            <pc:docMk/>
            <pc:sldMk cId="1206225959" sldId="269"/>
            <ac:cxnSpMk id="14" creationId="{69E839C6-0014-1F09-9617-62D6B3C51CDF}"/>
          </ac:cxnSpMkLst>
        </pc:cxnChg>
        <pc:cxnChg chg="add mod">
          <ac:chgData name="Constanza Rojas" userId="14c9d863ebec110b" providerId="LiveId" clId="{2A73A79C-C8B6-45BE-8678-4E9429F5E9D3}" dt="2025-11-02T22:19:25.690" v="681" actId="14100"/>
          <ac:cxnSpMkLst>
            <pc:docMk/>
            <pc:sldMk cId="1206225959" sldId="269"/>
            <ac:cxnSpMk id="16" creationId="{3D3DA292-F57D-6434-B607-AE9FB1187337}"/>
          </ac:cxnSpMkLst>
        </pc:cxnChg>
        <pc:cxnChg chg="add mod">
          <ac:chgData name="Constanza Rojas" userId="14c9d863ebec110b" providerId="LiveId" clId="{2A73A79C-C8B6-45BE-8678-4E9429F5E9D3}" dt="2025-11-02T22:19:56.942" v="685" actId="14100"/>
          <ac:cxnSpMkLst>
            <pc:docMk/>
            <pc:sldMk cId="1206225959" sldId="269"/>
            <ac:cxnSpMk id="18" creationId="{93A67A62-9F86-BF16-64BA-77FF3D5A537C}"/>
          </ac:cxnSpMkLst>
        </pc:cxnChg>
        <pc:cxnChg chg="add mod">
          <ac:chgData name="Constanza Rojas" userId="14c9d863ebec110b" providerId="LiveId" clId="{2A73A79C-C8B6-45BE-8678-4E9429F5E9D3}" dt="2025-11-02T22:20:05.440" v="692" actId="14100"/>
          <ac:cxnSpMkLst>
            <pc:docMk/>
            <pc:sldMk cId="1206225959" sldId="269"/>
            <ac:cxnSpMk id="20" creationId="{CB2F0B60-ACF9-9127-E1BE-8F33BB7B866B}"/>
          </ac:cxnSpMkLst>
        </pc:cxnChg>
      </pc:sldChg>
      <pc:sldChg chg="new del">
        <pc:chgData name="Constanza Rojas" userId="14c9d863ebec110b" providerId="LiveId" clId="{2A73A79C-C8B6-45BE-8678-4E9429F5E9D3}" dt="2025-11-02T22:06:39.085" v="296" actId="47"/>
        <pc:sldMkLst>
          <pc:docMk/>
          <pc:sldMk cId="1676146249" sldId="269"/>
        </pc:sldMkLst>
      </pc:sldChg>
      <pc:sldChg chg="addSp delSp modSp add mod modNotesTx">
        <pc:chgData name="Constanza Rojas" userId="14c9d863ebec110b" providerId="LiveId" clId="{2A73A79C-C8B6-45BE-8678-4E9429F5E9D3}" dt="2025-11-03T20:50:42.863" v="4485" actId="20577"/>
        <pc:sldMkLst>
          <pc:docMk/>
          <pc:sldMk cId="816999" sldId="270"/>
        </pc:sldMkLst>
        <pc:spChg chg="mod">
          <ac:chgData name="Constanza Rojas" userId="14c9d863ebec110b" providerId="LiveId" clId="{2A73A79C-C8B6-45BE-8678-4E9429F5E9D3}" dt="2025-11-02T22:18:16.729" v="665" actId="20577"/>
          <ac:spMkLst>
            <pc:docMk/>
            <pc:sldMk cId="816999" sldId="270"/>
            <ac:spMk id="103" creationId="{8CAA37B6-3457-F2D7-0AC9-86FBEE1761C3}"/>
          </ac:spMkLst>
        </pc:spChg>
        <pc:spChg chg="del">
          <ac:chgData name="Constanza Rojas" userId="14c9d863ebec110b" providerId="LiveId" clId="{2A73A79C-C8B6-45BE-8678-4E9429F5E9D3}" dt="2025-11-02T22:20:35.212" v="699" actId="478"/>
          <ac:spMkLst>
            <pc:docMk/>
            <pc:sldMk cId="816999" sldId="270"/>
            <ac:spMk id="104" creationId="{E5FAD3A3-7E35-EF5F-82D2-AE0674E4C6F6}"/>
          </ac:spMkLst>
        </pc:spChg>
        <pc:spChg chg="mod">
          <ac:chgData name="Constanza Rojas" userId="14c9d863ebec110b" providerId="LiveId" clId="{2A73A79C-C8B6-45BE-8678-4E9429F5E9D3}" dt="2025-11-02T22:26:32.816" v="825" actId="1035"/>
          <ac:spMkLst>
            <pc:docMk/>
            <pc:sldMk cId="816999" sldId="270"/>
            <ac:spMk id="107" creationId="{10BEFBC3-CE85-5D5B-7DF2-C017880CBF80}"/>
          </ac:spMkLst>
        </pc:spChg>
        <pc:cxnChg chg="add mod">
          <ac:chgData name="Constanza Rojas" userId="14c9d863ebec110b" providerId="LiveId" clId="{2A73A79C-C8B6-45BE-8678-4E9429F5E9D3}" dt="2025-11-02T22:20:22.686" v="695" actId="14100"/>
          <ac:cxnSpMkLst>
            <pc:docMk/>
            <pc:sldMk cId="816999" sldId="270"/>
            <ac:cxnSpMk id="2" creationId="{9C708D99-FFCB-BF8B-0067-3259C5FE58C5}"/>
          </ac:cxnSpMkLst>
        </pc:cxnChg>
        <pc:cxnChg chg="add mod">
          <ac:chgData name="Constanza Rojas" userId="14c9d863ebec110b" providerId="LiveId" clId="{2A73A79C-C8B6-45BE-8678-4E9429F5E9D3}" dt="2025-11-02T22:20:31.312" v="698" actId="14100"/>
          <ac:cxnSpMkLst>
            <pc:docMk/>
            <pc:sldMk cId="816999" sldId="270"/>
            <ac:cxnSpMk id="5" creationId="{48D143F1-5229-AB86-D935-CD0E6F5551D7}"/>
          </ac:cxnSpMkLst>
        </pc:cxnChg>
        <pc:cxnChg chg="add mod">
          <ac:chgData name="Constanza Rojas" userId="14c9d863ebec110b" providerId="LiveId" clId="{2A73A79C-C8B6-45BE-8678-4E9429F5E9D3}" dt="2025-11-02T22:20:50.341" v="702" actId="14100"/>
          <ac:cxnSpMkLst>
            <pc:docMk/>
            <pc:sldMk cId="816999" sldId="270"/>
            <ac:cxnSpMk id="8" creationId="{7EA33E11-36D3-612C-285C-8CD1AB1C9E93}"/>
          </ac:cxnSpMkLst>
        </pc:cxnChg>
        <pc:cxnChg chg="add mod">
          <ac:chgData name="Constanza Rojas" userId="14c9d863ebec110b" providerId="LiveId" clId="{2A73A79C-C8B6-45BE-8678-4E9429F5E9D3}" dt="2025-11-02T22:20:56.531" v="705" actId="14100"/>
          <ac:cxnSpMkLst>
            <pc:docMk/>
            <pc:sldMk cId="816999" sldId="270"/>
            <ac:cxnSpMk id="10" creationId="{3C5461C2-B678-0925-D100-2BEBF477F9B3}"/>
          </ac:cxnSpMkLst>
        </pc:cxnChg>
      </pc:sldChg>
      <pc:sldChg chg="new del">
        <pc:chgData name="Constanza Rojas" userId="14c9d863ebec110b" providerId="LiveId" clId="{2A73A79C-C8B6-45BE-8678-4E9429F5E9D3}" dt="2025-11-02T22:06:39.085" v="296" actId="47"/>
        <pc:sldMkLst>
          <pc:docMk/>
          <pc:sldMk cId="1469929120" sldId="270"/>
        </pc:sldMkLst>
      </pc:sldChg>
      <pc:sldChg chg="new del">
        <pc:chgData name="Constanza Rojas" userId="14c9d863ebec110b" providerId="LiveId" clId="{2A73A79C-C8B6-45BE-8678-4E9429F5E9D3}" dt="2025-11-02T22:06:39.085" v="296" actId="47"/>
        <pc:sldMkLst>
          <pc:docMk/>
          <pc:sldMk cId="1596969837" sldId="271"/>
        </pc:sldMkLst>
      </pc:sldChg>
      <pc:sldChg chg="modSp add del mod">
        <pc:chgData name="Constanza Rojas" userId="14c9d863ebec110b" providerId="LiveId" clId="{2A73A79C-C8B6-45BE-8678-4E9429F5E9D3}" dt="2025-11-03T20:35:48.699" v="4191" actId="47"/>
        <pc:sldMkLst>
          <pc:docMk/>
          <pc:sldMk cId="2010651983" sldId="271"/>
        </pc:sldMkLst>
        <pc:spChg chg="mod">
          <ac:chgData name="Constanza Rojas" userId="14c9d863ebec110b" providerId="LiveId" clId="{2A73A79C-C8B6-45BE-8678-4E9429F5E9D3}" dt="2025-11-02T23:04:16.667" v="2291" actId="1076"/>
          <ac:spMkLst>
            <pc:docMk/>
            <pc:sldMk cId="2010651983" sldId="271"/>
            <ac:spMk id="7" creationId="{0C7355A6-62D9-3D64-9DFA-FB7AFBDEC3E5}"/>
          </ac:spMkLst>
        </pc:spChg>
        <pc:spChg chg="mod">
          <ac:chgData name="Constanza Rojas" userId="14c9d863ebec110b" providerId="LiveId" clId="{2A73A79C-C8B6-45BE-8678-4E9429F5E9D3}" dt="2025-11-02T23:13:35.383" v="2677" actId="20577"/>
          <ac:spMkLst>
            <pc:docMk/>
            <pc:sldMk cId="2010651983" sldId="271"/>
            <ac:spMk id="10" creationId="{18061FCB-AB92-746B-20B7-FF7E5A6E80B4}"/>
          </ac:spMkLst>
        </pc:spChg>
      </pc:sldChg>
      <pc:sldChg chg="addSp modSp add mod">
        <pc:chgData name="Constanza Rojas" userId="14c9d863ebec110b" providerId="LiveId" clId="{2A73A79C-C8B6-45BE-8678-4E9429F5E9D3}" dt="2025-11-02T23:07:44.460" v="2435" actId="1076"/>
        <pc:sldMkLst>
          <pc:docMk/>
          <pc:sldMk cId="240837316" sldId="272"/>
        </pc:sldMkLst>
        <pc:spChg chg="mod">
          <ac:chgData name="Constanza Rojas" userId="14c9d863ebec110b" providerId="LiveId" clId="{2A73A79C-C8B6-45BE-8678-4E9429F5E9D3}" dt="2025-11-02T23:05:45.270" v="2349" actId="20578"/>
          <ac:spMkLst>
            <pc:docMk/>
            <pc:sldMk cId="240837316" sldId="272"/>
            <ac:spMk id="5" creationId="{35ED1012-BD89-9A30-DFB4-F8F842301990}"/>
          </ac:spMkLst>
        </pc:spChg>
        <pc:spChg chg="add mod">
          <ac:chgData name="Constanza Rojas" userId="14c9d863ebec110b" providerId="LiveId" clId="{2A73A79C-C8B6-45BE-8678-4E9429F5E9D3}" dt="2025-11-02T23:07:44.460" v="2435" actId="1076"/>
          <ac:spMkLst>
            <pc:docMk/>
            <pc:sldMk cId="240837316" sldId="272"/>
            <ac:spMk id="6" creationId="{F2EFDEC0-A43C-61ED-C60B-B1CF09F4C59A}"/>
          </ac:spMkLst>
        </pc:spChg>
        <pc:spChg chg="mod">
          <ac:chgData name="Constanza Rojas" userId="14c9d863ebec110b" providerId="LiveId" clId="{2A73A79C-C8B6-45BE-8678-4E9429F5E9D3}" dt="2025-11-02T23:06:51.531" v="2415" actId="1076"/>
          <ac:spMkLst>
            <pc:docMk/>
            <pc:sldMk cId="240837316" sldId="272"/>
            <ac:spMk id="10" creationId="{4E0D2E43-CFD9-F524-1AFC-A68101AA1020}"/>
          </ac:spMkLst>
        </pc:spChg>
        <pc:picChg chg="add mod ord">
          <ac:chgData name="Constanza Rojas" userId="14c9d863ebec110b" providerId="LiveId" clId="{2A73A79C-C8B6-45BE-8678-4E9429F5E9D3}" dt="2025-11-02T23:06:53.499" v="2416" actId="1076"/>
          <ac:picMkLst>
            <pc:docMk/>
            <pc:sldMk cId="240837316" sldId="272"/>
            <ac:picMk id="2" creationId="{A6FADF6F-D6ED-90E7-1D2C-D5FDC8ED6CAD}"/>
          </ac:picMkLst>
        </pc:picChg>
        <pc:picChg chg="add mod">
          <ac:chgData name="Constanza Rojas" userId="14c9d863ebec110b" providerId="LiveId" clId="{2A73A79C-C8B6-45BE-8678-4E9429F5E9D3}" dt="2025-11-02T23:07:17.659" v="2421" actId="14100"/>
          <ac:picMkLst>
            <pc:docMk/>
            <pc:sldMk cId="240837316" sldId="272"/>
            <ac:picMk id="3" creationId="{02718BE1-C6F7-EA55-0E32-0810E7B85370}"/>
          </ac:picMkLst>
        </pc:picChg>
      </pc:sldChg>
      <pc:sldChg chg="new del">
        <pc:chgData name="Constanza Rojas" userId="14c9d863ebec110b" providerId="LiveId" clId="{2A73A79C-C8B6-45BE-8678-4E9429F5E9D3}" dt="2025-11-02T22:06:39.085" v="296" actId="47"/>
        <pc:sldMkLst>
          <pc:docMk/>
          <pc:sldMk cId="3976120644" sldId="272"/>
        </pc:sldMkLst>
      </pc:sldChg>
      <pc:sldChg chg="new del">
        <pc:chgData name="Constanza Rojas" userId="14c9d863ebec110b" providerId="LiveId" clId="{2A73A79C-C8B6-45BE-8678-4E9429F5E9D3}" dt="2025-11-02T22:06:39.085" v="296" actId="47"/>
        <pc:sldMkLst>
          <pc:docMk/>
          <pc:sldMk cId="1903450900" sldId="273"/>
        </pc:sldMkLst>
      </pc:sldChg>
      <pc:sldChg chg="addSp delSp modSp add mod">
        <pc:chgData name="Constanza Rojas" userId="14c9d863ebec110b" providerId="LiveId" clId="{2A73A79C-C8B6-45BE-8678-4E9429F5E9D3}" dt="2025-11-02T23:15:42.238" v="2722" actId="20577"/>
        <pc:sldMkLst>
          <pc:docMk/>
          <pc:sldMk cId="2731944911" sldId="273"/>
        </pc:sldMkLst>
        <pc:spChg chg="mod">
          <ac:chgData name="Constanza Rojas" userId="14c9d863ebec110b" providerId="LiveId" clId="{2A73A79C-C8B6-45BE-8678-4E9429F5E9D3}" dt="2025-11-02T23:15:42.238" v="2722" actId="20577"/>
          <ac:spMkLst>
            <pc:docMk/>
            <pc:sldMk cId="2731944911" sldId="273"/>
            <ac:spMk id="5" creationId="{3E99B18E-5497-C23E-CCA1-0974F1180BBF}"/>
          </ac:spMkLst>
        </pc:spChg>
        <pc:spChg chg="mod">
          <ac:chgData name="Constanza Rojas" userId="14c9d863ebec110b" providerId="LiveId" clId="{2A73A79C-C8B6-45BE-8678-4E9429F5E9D3}" dt="2025-11-02T23:13:48.618" v="2681" actId="1076"/>
          <ac:spMkLst>
            <pc:docMk/>
            <pc:sldMk cId="2731944911" sldId="273"/>
            <ac:spMk id="6" creationId="{E126AB9F-4270-6BA7-D424-AF7C2A5E8253}"/>
          </ac:spMkLst>
        </pc:spChg>
        <pc:spChg chg="add mod">
          <ac:chgData name="Constanza Rojas" userId="14c9d863ebec110b" providerId="LiveId" clId="{2A73A79C-C8B6-45BE-8678-4E9429F5E9D3}" dt="2025-11-02T23:15:00.177" v="2707" actId="1076"/>
          <ac:spMkLst>
            <pc:docMk/>
            <pc:sldMk cId="2731944911" sldId="273"/>
            <ac:spMk id="9" creationId="{ACD30CB9-13A3-5FF2-5CE4-FA27C4D2C06E}"/>
          </ac:spMkLst>
        </pc:spChg>
        <pc:spChg chg="mod">
          <ac:chgData name="Constanza Rojas" userId="14c9d863ebec110b" providerId="LiveId" clId="{2A73A79C-C8B6-45BE-8678-4E9429F5E9D3}" dt="2025-11-02T23:14:54.053" v="2705" actId="1076"/>
          <ac:spMkLst>
            <pc:docMk/>
            <pc:sldMk cId="2731944911" sldId="273"/>
            <ac:spMk id="10" creationId="{48D4FCBC-65E3-3CF9-C6F0-EE2C73A2A6ED}"/>
          </ac:spMkLst>
        </pc:spChg>
        <pc:picChg chg="del">
          <ac:chgData name="Constanza Rojas" userId="14c9d863ebec110b" providerId="LiveId" clId="{2A73A79C-C8B6-45BE-8678-4E9429F5E9D3}" dt="2025-11-02T23:10:09.157" v="2438" actId="478"/>
          <ac:picMkLst>
            <pc:docMk/>
            <pc:sldMk cId="2731944911" sldId="273"/>
            <ac:picMk id="2" creationId="{20EB7DAA-E545-743C-A2FE-0AA0F6230716}"/>
          </ac:picMkLst>
        </pc:picChg>
        <pc:picChg chg="del">
          <ac:chgData name="Constanza Rojas" userId="14c9d863ebec110b" providerId="LiveId" clId="{2A73A79C-C8B6-45BE-8678-4E9429F5E9D3}" dt="2025-11-02T23:10:08.697" v="2437" actId="478"/>
          <ac:picMkLst>
            <pc:docMk/>
            <pc:sldMk cId="2731944911" sldId="273"/>
            <ac:picMk id="3" creationId="{890751AD-CD6A-1AA6-A601-EDA91C45497C}"/>
          </ac:picMkLst>
        </pc:picChg>
        <pc:picChg chg="add mod ord">
          <ac:chgData name="Constanza Rojas" userId="14c9d863ebec110b" providerId="LiveId" clId="{2A73A79C-C8B6-45BE-8678-4E9429F5E9D3}" dt="2025-11-02T23:14:42.743" v="2702" actId="1036"/>
          <ac:picMkLst>
            <pc:docMk/>
            <pc:sldMk cId="2731944911" sldId="273"/>
            <ac:picMk id="7" creationId="{A3FAD1CE-CBB8-849F-E4CB-02A9514305EB}"/>
          </ac:picMkLst>
        </pc:picChg>
        <pc:picChg chg="add mod">
          <ac:chgData name="Constanza Rojas" userId="14c9d863ebec110b" providerId="LiveId" clId="{2A73A79C-C8B6-45BE-8678-4E9429F5E9D3}" dt="2025-11-02T23:14:48.283" v="2704" actId="1076"/>
          <ac:picMkLst>
            <pc:docMk/>
            <pc:sldMk cId="2731944911" sldId="273"/>
            <ac:picMk id="8" creationId="{934D5711-D322-6685-B0BC-20D925A52616}"/>
          </ac:picMkLst>
        </pc:picChg>
      </pc:sldChg>
      <pc:sldChg chg="addSp delSp modSp add mod">
        <pc:chgData name="Constanza Rojas" userId="14c9d863ebec110b" providerId="LiveId" clId="{2A73A79C-C8B6-45BE-8678-4E9429F5E9D3}" dt="2025-11-03T17:39:28.348" v="3872" actId="1076"/>
        <pc:sldMkLst>
          <pc:docMk/>
          <pc:sldMk cId="1369841225" sldId="274"/>
        </pc:sldMkLst>
        <pc:spChg chg="add del mod">
          <ac:chgData name="Constanza Rojas" userId="14c9d863ebec110b" providerId="LiveId" clId="{2A73A79C-C8B6-45BE-8678-4E9429F5E9D3}" dt="2025-11-02T23:17:12.798" v="2745" actId="478"/>
          <ac:spMkLst>
            <pc:docMk/>
            <pc:sldMk cId="1369841225" sldId="274"/>
            <ac:spMk id="3" creationId="{F18990A6-76ED-DD0B-4BC1-4723C0E6DC8D}"/>
          </ac:spMkLst>
        </pc:spChg>
        <pc:spChg chg="mod">
          <ac:chgData name="Constanza Rojas" userId="14c9d863ebec110b" providerId="LiveId" clId="{2A73A79C-C8B6-45BE-8678-4E9429F5E9D3}" dt="2025-11-02T23:16:56.587" v="2740" actId="20577"/>
          <ac:spMkLst>
            <pc:docMk/>
            <pc:sldMk cId="1369841225" sldId="274"/>
            <ac:spMk id="5" creationId="{A726C2AF-F219-74D4-31F1-0C0D306DA29C}"/>
          </ac:spMkLst>
        </pc:spChg>
        <pc:spChg chg="mod">
          <ac:chgData name="Constanza Rojas" userId="14c9d863ebec110b" providerId="LiveId" clId="{2A73A79C-C8B6-45BE-8678-4E9429F5E9D3}" dt="2025-11-02T23:18:02.276" v="2793" actId="1076"/>
          <ac:spMkLst>
            <pc:docMk/>
            <pc:sldMk cId="1369841225" sldId="274"/>
            <ac:spMk id="6" creationId="{506057F4-C338-5C81-88F6-332BB6348402}"/>
          </ac:spMkLst>
        </pc:spChg>
        <pc:spChg chg="add mod">
          <ac:chgData name="Constanza Rojas" userId="14c9d863ebec110b" providerId="LiveId" clId="{2A73A79C-C8B6-45BE-8678-4E9429F5E9D3}" dt="2025-11-03T17:39:28.348" v="3872" actId="1076"/>
          <ac:spMkLst>
            <pc:docMk/>
            <pc:sldMk cId="1369841225" sldId="274"/>
            <ac:spMk id="7" creationId="{55D16B9C-AEC3-7992-B2B2-ADF4920244B2}"/>
          </ac:spMkLst>
        </pc:spChg>
        <pc:spChg chg="del">
          <ac:chgData name="Constanza Rojas" userId="14c9d863ebec110b" providerId="LiveId" clId="{2A73A79C-C8B6-45BE-8678-4E9429F5E9D3}" dt="2025-11-02T23:17:14.622" v="2746" actId="478"/>
          <ac:spMkLst>
            <pc:docMk/>
            <pc:sldMk cId="1369841225" sldId="274"/>
            <ac:spMk id="9" creationId="{2BDE6E1F-F751-38DB-B17C-6B61637F67BD}"/>
          </ac:spMkLst>
        </pc:spChg>
        <pc:spChg chg="del">
          <ac:chgData name="Constanza Rojas" userId="14c9d863ebec110b" providerId="LiveId" clId="{2A73A79C-C8B6-45BE-8678-4E9429F5E9D3}" dt="2025-11-02T23:17:08.539" v="2742" actId="478"/>
          <ac:spMkLst>
            <pc:docMk/>
            <pc:sldMk cId="1369841225" sldId="274"/>
            <ac:spMk id="10" creationId="{DE56EE61-92F3-33EC-26F5-A49797F36BD2}"/>
          </ac:spMkLst>
        </pc:spChg>
        <pc:spChg chg="add mod">
          <ac:chgData name="Constanza Rojas" userId="14c9d863ebec110b" providerId="LiveId" clId="{2A73A79C-C8B6-45BE-8678-4E9429F5E9D3}" dt="2025-11-02T23:18:19.118" v="2805" actId="1076"/>
          <ac:spMkLst>
            <pc:docMk/>
            <pc:sldMk cId="1369841225" sldId="274"/>
            <ac:spMk id="13" creationId="{5A3AC2B2-F84C-7470-5E36-40D45F77BC45}"/>
          </ac:spMkLst>
        </pc:spChg>
        <pc:spChg chg="add mod">
          <ac:chgData name="Constanza Rojas" userId="14c9d863ebec110b" providerId="LiveId" clId="{2A73A79C-C8B6-45BE-8678-4E9429F5E9D3}" dt="2025-11-03T17:38:55.228" v="3807" actId="1036"/>
          <ac:spMkLst>
            <pc:docMk/>
            <pc:sldMk cId="1369841225" sldId="274"/>
            <ac:spMk id="15" creationId="{7D9C1A00-FEB2-29B3-BEA2-1CFE097F61DE}"/>
          </ac:spMkLst>
        </pc:spChg>
        <pc:picChg chg="add mod">
          <ac:chgData name="Constanza Rojas" userId="14c9d863ebec110b" providerId="LiveId" clId="{2A73A79C-C8B6-45BE-8678-4E9429F5E9D3}" dt="2025-11-03T17:39:23.010" v="3870" actId="1036"/>
          <ac:picMkLst>
            <pc:docMk/>
            <pc:sldMk cId="1369841225" sldId="274"/>
            <ac:picMk id="3" creationId="{3FCE5583-6A39-951F-A492-C2204724343C}"/>
          </ac:picMkLst>
        </pc:picChg>
        <pc:picChg chg="del">
          <ac:chgData name="Constanza Rojas" userId="14c9d863ebec110b" providerId="LiveId" clId="{2A73A79C-C8B6-45BE-8678-4E9429F5E9D3}" dt="2025-11-02T23:17:07.087" v="2741" actId="478"/>
          <ac:picMkLst>
            <pc:docMk/>
            <pc:sldMk cId="1369841225" sldId="274"/>
            <ac:picMk id="7" creationId="{263A32A8-24B0-6418-BB66-27EEE36EACB9}"/>
          </ac:picMkLst>
        </pc:picChg>
        <pc:picChg chg="del">
          <ac:chgData name="Constanza Rojas" userId="14c9d863ebec110b" providerId="LiveId" clId="{2A73A79C-C8B6-45BE-8678-4E9429F5E9D3}" dt="2025-11-02T23:17:10.105" v="2743" actId="478"/>
          <ac:picMkLst>
            <pc:docMk/>
            <pc:sldMk cId="1369841225" sldId="274"/>
            <ac:picMk id="8" creationId="{680C4BA9-D25D-3CEA-E87D-439DCBE2F52B}"/>
          </ac:picMkLst>
        </pc:picChg>
        <pc:picChg chg="add mod">
          <ac:chgData name="Constanza Rojas" userId="14c9d863ebec110b" providerId="LiveId" clId="{2A73A79C-C8B6-45BE-8678-4E9429F5E9D3}" dt="2025-11-02T23:18:11.988" v="2801" actId="1076"/>
          <ac:picMkLst>
            <pc:docMk/>
            <pc:sldMk cId="1369841225" sldId="274"/>
            <ac:picMk id="11" creationId="{31A7D5FD-5601-DD31-BB87-9F56900D389C}"/>
          </ac:picMkLst>
        </pc:picChg>
        <pc:picChg chg="add mod">
          <ac:chgData name="Constanza Rojas" userId="14c9d863ebec110b" providerId="LiveId" clId="{2A73A79C-C8B6-45BE-8678-4E9429F5E9D3}" dt="2025-11-02T23:18:15.259" v="2804" actId="1076"/>
          <ac:picMkLst>
            <pc:docMk/>
            <pc:sldMk cId="1369841225" sldId="274"/>
            <ac:picMk id="12" creationId="{F6B389FD-E937-9868-C67C-ED68707FE7D4}"/>
          </ac:picMkLst>
        </pc:picChg>
        <pc:picChg chg="add mod">
          <ac:chgData name="Constanza Rojas" userId="14c9d863ebec110b" providerId="LiveId" clId="{2A73A79C-C8B6-45BE-8678-4E9429F5E9D3}" dt="2025-11-03T17:38:55.228" v="3807" actId="1036"/>
          <ac:picMkLst>
            <pc:docMk/>
            <pc:sldMk cId="1369841225" sldId="274"/>
            <ac:picMk id="14" creationId="{73AB0418-3C2C-3F7E-0261-469E773D4114}"/>
          </ac:picMkLst>
        </pc:picChg>
      </pc:sldChg>
      <pc:sldChg chg="new del">
        <pc:chgData name="Constanza Rojas" userId="14c9d863ebec110b" providerId="LiveId" clId="{2A73A79C-C8B6-45BE-8678-4E9429F5E9D3}" dt="2025-11-02T22:06:39.085" v="296" actId="47"/>
        <pc:sldMkLst>
          <pc:docMk/>
          <pc:sldMk cId="3913137408" sldId="274"/>
        </pc:sldMkLst>
      </pc:sldChg>
      <pc:sldChg chg="delSp modSp add mod ord setBg delDesignElem">
        <pc:chgData name="Constanza Rojas" userId="14c9d863ebec110b" providerId="LiveId" clId="{2A73A79C-C8B6-45BE-8678-4E9429F5E9D3}" dt="2025-11-03T20:45:50.447" v="4479"/>
        <pc:sldMkLst>
          <pc:docMk/>
          <pc:sldMk cId="2375049538" sldId="275"/>
        </pc:sldMkLst>
        <pc:spChg chg="mod">
          <ac:chgData name="Constanza Rojas" userId="14c9d863ebec110b" providerId="LiveId" clId="{2A73A79C-C8B6-45BE-8678-4E9429F5E9D3}" dt="2025-11-02T23:53:42.400" v="3540" actId="14100"/>
          <ac:spMkLst>
            <pc:docMk/>
            <pc:sldMk cId="2375049538" sldId="275"/>
            <ac:spMk id="2" creationId="{E95CCE0A-D4A0-4A6A-6775-198B0327990A}"/>
          </ac:spMkLst>
        </pc:spChg>
        <pc:spChg chg="mod">
          <ac:chgData name="Constanza Rojas" userId="14c9d863ebec110b" providerId="LiveId" clId="{2A73A79C-C8B6-45BE-8678-4E9429F5E9D3}" dt="2025-11-02T23:55:46.266" v="3589" actId="20577"/>
          <ac:spMkLst>
            <pc:docMk/>
            <pc:sldMk cId="2375049538" sldId="275"/>
            <ac:spMk id="6" creationId="{6304AFCB-624B-9DD4-A011-3156450A124D}"/>
          </ac:spMkLst>
        </pc:spChg>
        <pc:spChg chg="del">
          <ac:chgData name="Constanza Rojas" userId="14c9d863ebec110b" providerId="LiveId" clId="{2A73A79C-C8B6-45BE-8678-4E9429F5E9D3}" dt="2025-11-02T23:48:40.104" v="2922"/>
          <ac:spMkLst>
            <pc:docMk/>
            <pc:sldMk cId="2375049538" sldId="275"/>
            <ac:spMk id="11" creationId="{95D1458D-2532-029A-A727-7BC94CE7E5C7}"/>
          </ac:spMkLst>
        </pc:spChg>
        <pc:spChg chg="del">
          <ac:chgData name="Constanza Rojas" userId="14c9d863ebec110b" providerId="LiveId" clId="{2A73A79C-C8B6-45BE-8678-4E9429F5E9D3}" dt="2025-11-02T23:48:40.104" v="2922"/>
          <ac:spMkLst>
            <pc:docMk/>
            <pc:sldMk cId="2375049538" sldId="275"/>
            <ac:spMk id="13" creationId="{0C858DBB-E359-93DE-E0D9-CD70379E02B6}"/>
          </ac:spMkLst>
        </pc:spChg>
      </pc:sldChg>
      <pc:sldChg chg="new del">
        <pc:chgData name="Constanza Rojas" userId="14c9d863ebec110b" providerId="LiveId" clId="{2A73A79C-C8B6-45BE-8678-4E9429F5E9D3}" dt="2025-11-02T22:06:39.085" v="296" actId="47"/>
        <pc:sldMkLst>
          <pc:docMk/>
          <pc:sldMk cId="3892546661" sldId="275"/>
        </pc:sldMkLst>
      </pc:sldChg>
      <pc:sldChg chg="new del">
        <pc:chgData name="Constanza Rojas" userId="14c9d863ebec110b" providerId="LiveId" clId="{2A73A79C-C8B6-45BE-8678-4E9429F5E9D3}" dt="2025-11-02T22:06:39.085" v="296" actId="47"/>
        <pc:sldMkLst>
          <pc:docMk/>
          <pc:sldMk cId="100342443" sldId="276"/>
        </pc:sldMkLst>
      </pc:sldChg>
      <pc:sldChg chg="add del">
        <pc:chgData name="Constanza Rojas" userId="14c9d863ebec110b" providerId="LiveId" clId="{2A73A79C-C8B6-45BE-8678-4E9429F5E9D3}" dt="2025-11-03T20:35:46.238" v="4190" actId="47"/>
        <pc:sldMkLst>
          <pc:docMk/>
          <pc:sldMk cId="4146217631" sldId="276"/>
        </pc:sldMkLst>
      </pc:sldChg>
      <pc:sldChg chg="addSp delSp modSp add del mod ord">
        <pc:chgData name="Constanza Rojas" userId="14c9d863ebec110b" providerId="LiveId" clId="{2A73A79C-C8B6-45BE-8678-4E9429F5E9D3}" dt="2025-11-03T18:37:23.959" v="4085" actId="47"/>
        <pc:sldMkLst>
          <pc:docMk/>
          <pc:sldMk cId="4179829735" sldId="276"/>
        </pc:sldMkLst>
        <pc:spChg chg="add del mod">
          <ac:chgData name="Constanza Rojas" userId="14c9d863ebec110b" providerId="LiveId" clId="{2A73A79C-C8B6-45BE-8678-4E9429F5E9D3}" dt="2025-11-03T15:41:25.329" v="3715" actId="478"/>
          <ac:spMkLst>
            <pc:docMk/>
            <pc:sldMk cId="4179829735" sldId="276"/>
            <ac:spMk id="3" creationId="{8659B35E-D381-F83D-67D7-2026EDF3EEE7}"/>
          </ac:spMkLst>
        </pc:spChg>
        <pc:spChg chg="mod">
          <ac:chgData name="Constanza Rojas" userId="14c9d863ebec110b" providerId="LiveId" clId="{2A73A79C-C8B6-45BE-8678-4E9429F5E9D3}" dt="2025-11-03T15:41:20.571" v="3713" actId="20577"/>
          <ac:spMkLst>
            <pc:docMk/>
            <pc:sldMk cId="4179829735" sldId="276"/>
            <ac:spMk id="7" creationId="{9372A2F2-DAB8-96B0-DFF5-BEA6B4E04285}"/>
          </ac:spMkLst>
        </pc:spChg>
        <pc:spChg chg="del">
          <ac:chgData name="Constanza Rojas" userId="14c9d863ebec110b" providerId="LiveId" clId="{2A73A79C-C8B6-45BE-8678-4E9429F5E9D3}" dt="2025-11-03T15:41:23.625" v="3714" actId="478"/>
          <ac:spMkLst>
            <pc:docMk/>
            <pc:sldMk cId="4179829735" sldId="276"/>
            <ac:spMk id="10" creationId="{983FF481-F960-7469-1A41-3442E402D2CB}"/>
          </ac:spMkLst>
        </pc:spChg>
      </pc:sldChg>
      <pc:sldChg chg="new del">
        <pc:chgData name="Constanza Rojas" userId="14c9d863ebec110b" providerId="LiveId" clId="{2A73A79C-C8B6-45BE-8678-4E9429F5E9D3}" dt="2025-11-02T22:06:39.085" v="296" actId="47"/>
        <pc:sldMkLst>
          <pc:docMk/>
          <pc:sldMk cId="898929114" sldId="277"/>
        </pc:sldMkLst>
      </pc:sldChg>
      <pc:sldChg chg="addSp delSp modSp add mod modNotesTx">
        <pc:chgData name="Constanza Rojas" userId="14c9d863ebec110b" providerId="LiveId" clId="{2A73A79C-C8B6-45BE-8678-4E9429F5E9D3}" dt="2025-11-03T22:13:04.548" v="4780" actId="113"/>
        <pc:sldMkLst>
          <pc:docMk/>
          <pc:sldMk cId="2389984434" sldId="277"/>
        </pc:sldMkLst>
        <pc:spChg chg="del">
          <ac:chgData name="Constanza Rojas" userId="14c9d863ebec110b" providerId="LiveId" clId="{2A73A79C-C8B6-45BE-8678-4E9429F5E9D3}" dt="2025-11-03T20:34:52.114" v="4177" actId="478"/>
          <ac:spMkLst>
            <pc:docMk/>
            <pc:sldMk cId="2389984434" sldId="277"/>
            <ac:spMk id="2" creationId="{00E76048-80F4-973E-A390-901D3882D1C2}"/>
          </ac:spMkLst>
        </pc:spChg>
        <pc:spChg chg="add mod">
          <ac:chgData name="Constanza Rojas" userId="14c9d863ebec110b" providerId="LiveId" clId="{2A73A79C-C8B6-45BE-8678-4E9429F5E9D3}" dt="2025-11-03T20:43:31.141" v="4477" actId="20577"/>
          <ac:spMkLst>
            <pc:docMk/>
            <pc:sldMk cId="2389984434" sldId="277"/>
            <ac:spMk id="3" creationId="{5BF20A8F-B8B2-BE94-6AA4-2F524BB4A4AB}"/>
          </ac:spMkLst>
        </pc:spChg>
        <pc:spChg chg="mod">
          <ac:chgData name="Constanza Rojas" userId="14c9d863ebec110b" providerId="LiveId" clId="{2A73A79C-C8B6-45BE-8678-4E9429F5E9D3}" dt="2025-11-03T22:13:04.548" v="4780" actId="113"/>
          <ac:spMkLst>
            <pc:docMk/>
            <pc:sldMk cId="2389984434" sldId="277"/>
            <ac:spMk id="129" creationId="{44077A69-79E5-6310-B79D-7F2BECB671EB}"/>
          </ac:spMkLst>
        </pc:spChg>
        <pc:spChg chg="del">
          <ac:chgData name="Constanza Rojas" userId="14c9d863ebec110b" providerId="LiveId" clId="{2A73A79C-C8B6-45BE-8678-4E9429F5E9D3}" dt="2025-11-03T20:34:57.418" v="4179" actId="478"/>
          <ac:spMkLst>
            <pc:docMk/>
            <pc:sldMk cId="2389984434" sldId="277"/>
            <ac:spMk id="130" creationId="{BEE631E1-6356-9868-A6C8-A8E2B78BA60A}"/>
          </ac:spMkLst>
        </pc:spChg>
      </pc:sldChg>
      <pc:sldChg chg="new del">
        <pc:chgData name="Constanza Rojas" userId="14c9d863ebec110b" providerId="LiveId" clId="{2A73A79C-C8B6-45BE-8678-4E9429F5E9D3}" dt="2025-11-02T22:06:39.085" v="296" actId="47"/>
        <pc:sldMkLst>
          <pc:docMk/>
          <pc:sldMk cId="3096272812" sldId="278"/>
        </pc:sldMkLst>
      </pc:sldChg>
      <pc:sldChg chg="new del">
        <pc:chgData name="Constanza Rojas" userId="14c9d863ebec110b" providerId="LiveId" clId="{2A73A79C-C8B6-45BE-8678-4E9429F5E9D3}" dt="2025-11-02T22:06:39.085" v="296" actId="47"/>
        <pc:sldMkLst>
          <pc:docMk/>
          <pc:sldMk cId="2851085685" sldId="279"/>
        </pc:sldMkLst>
      </pc:sldChg>
      <pc:sldChg chg="new del">
        <pc:chgData name="Constanza Rojas" userId="14c9d863ebec110b" providerId="LiveId" clId="{2A73A79C-C8B6-45BE-8678-4E9429F5E9D3}" dt="2025-11-02T22:06:39.085" v="296" actId="47"/>
        <pc:sldMkLst>
          <pc:docMk/>
          <pc:sldMk cId="611831119" sldId="280"/>
        </pc:sldMkLst>
      </pc:sldChg>
      <pc:sldChg chg="new del">
        <pc:chgData name="Constanza Rojas" userId="14c9d863ebec110b" providerId="LiveId" clId="{2A73A79C-C8B6-45BE-8678-4E9429F5E9D3}" dt="2025-11-02T22:06:39.085" v="296" actId="47"/>
        <pc:sldMkLst>
          <pc:docMk/>
          <pc:sldMk cId="736584516" sldId="281"/>
        </pc:sldMkLst>
      </pc:sldChg>
      <pc:sldChg chg="new del">
        <pc:chgData name="Constanza Rojas" userId="14c9d863ebec110b" providerId="LiveId" clId="{2A73A79C-C8B6-45BE-8678-4E9429F5E9D3}" dt="2025-11-02T22:06:39.085" v="296" actId="47"/>
        <pc:sldMkLst>
          <pc:docMk/>
          <pc:sldMk cId="3521133497" sldId="282"/>
        </pc:sldMkLst>
      </pc:sldChg>
      <pc:sldChg chg="new del">
        <pc:chgData name="Constanza Rojas" userId="14c9d863ebec110b" providerId="LiveId" clId="{2A73A79C-C8B6-45BE-8678-4E9429F5E9D3}" dt="2025-11-02T22:06:39.085" v="296" actId="47"/>
        <pc:sldMkLst>
          <pc:docMk/>
          <pc:sldMk cId="4268429209" sldId="283"/>
        </pc:sldMkLst>
      </pc:sldChg>
      <pc:sldChg chg="new del">
        <pc:chgData name="Constanza Rojas" userId="14c9d863ebec110b" providerId="LiveId" clId="{2A73A79C-C8B6-45BE-8678-4E9429F5E9D3}" dt="2025-11-02T22:06:39.085" v="296" actId="47"/>
        <pc:sldMkLst>
          <pc:docMk/>
          <pc:sldMk cId="3518573498" sldId="284"/>
        </pc:sldMkLst>
      </pc:sldChg>
      <pc:sldChg chg="new del">
        <pc:chgData name="Constanza Rojas" userId="14c9d863ebec110b" providerId="LiveId" clId="{2A73A79C-C8B6-45BE-8678-4E9429F5E9D3}" dt="2025-11-02T22:06:39.085" v="296" actId="47"/>
        <pc:sldMkLst>
          <pc:docMk/>
          <pc:sldMk cId="427966710" sldId="285"/>
        </pc:sldMkLst>
      </pc:sldChg>
      <pc:sldChg chg="new del">
        <pc:chgData name="Constanza Rojas" userId="14c9d863ebec110b" providerId="LiveId" clId="{2A73A79C-C8B6-45BE-8678-4E9429F5E9D3}" dt="2025-11-02T22:06:39.085" v="296" actId="47"/>
        <pc:sldMkLst>
          <pc:docMk/>
          <pc:sldMk cId="1322883390" sldId="286"/>
        </pc:sldMkLst>
      </pc:sldChg>
      <pc:sldChg chg="new del">
        <pc:chgData name="Constanza Rojas" userId="14c9d863ebec110b" providerId="LiveId" clId="{2A73A79C-C8B6-45BE-8678-4E9429F5E9D3}" dt="2025-11-02T22:06:39.085" v="296" actId="47"/>
        <pc:sldMkLst>
          <pc:docMk/>
          <pc:sldMk cId="1333744857" sldId="287"/>
        </pc:sldMkLst>
      </pc:sldChg>
      <pc:sldChg chg="new del">
        <pc:chgData name="Constanza Rojas" userId="14c9d863ebec110b" providerId="LiveId" clId="{2A73A79C-C8B6-45BE-8678-4E9429F5E9D3}" dt="2025-11-02T22:06:39.085" v="296" actId="47"/>
        <pc:sldMkLst>
          <pc:docMk/>
          <pc:sldMk cId="54508279" sldId="288"/>
        </pc:sldMkLst>
      </pc:sldChg>
      <pc:sldChg chg="new del">
        <pc:chgData name="Constanza Rojas" userId="14c9d863ebec110b" providerId="LiveId" clId="{2A73A79C-C8B6-45BE-8678-4E9429F5E9D3}" dt="2025-11-02T22:06:39.085" v="296" actId="47"/>
        <pc:sldMkLst>
          <pc:docMk/>
          <pc:sldMk cId="3889699554" sldId="289"/>
        </pc:sldMkLst>
      </pc:sldChg>
      <pc:sldChg chg="new del">
        <pc:chgData name="Constanza Rojas" userId="14c9d863ebec110b" providerId="LiveId" clId="{2A73A79C-C8B6-45BE-8678-4E9429F5E9D3}" dt="2025-11-02T22:06:39.085" v="296" actId="47"/>
        <pc:sldMkLst>
          <pc:docMk/>
          <pc:sldMk cId="2543441376" sldId="290"/>
        </pc:sldMkLst>
      </pc:sldChg>
      <pc:sldChg chg="new del">
        <pc:chgData name="Constanza Rojas" userId="14c9d863ebec110b" providerId="LiveId" clId="{2A73A79C-C8B6-45BE-8678-4E9429F5E9D3}" dt="2025-11-02T22:06:39.085" v="296" actId="47"/>
        <pc:sldMkLst>
          <pc:docMk/>
          <pc:sldMk cId="1517888087" sldId="291"/>
        </pc:sldMkLst>
      </pc:sldChg>
      <pc:sldChg chg="new del">
        <pc:chgData name="Constanza Rojas" userId="14c9d863ebec110b" providerId="LiveId" clId="{2A73A79C-C8B6-45BE-8678-4E9429F5E9D3}" dt="2025-11-02T22:06:39.085" v="296" actId="47"/>
        <pc:sldMkLst>
          <pc:docMk/>
          <pc:sldMk cId="574727206" sldId="292"/>
        </pc:sldMkLst>
      </pc:sldChg>
      <pc:sldChg chg="new del">
        <pc:chgData name="Constanza Rojas" userId="14c9d863ebec110b" providerId="LiveId" clId="{2A73A79C-C8B6-45BE-8678-4E9429F5E9D3}" dt="2025-11-02T22:06:39.085" v="296" actId="47"/>
        <pc:sldMkLst>
          <pc:docMk/>
          <pc:sldMk cId="3815235300" sldId="293"/>
        </pc:sldMkLst>
      </pc:sldChg>
      <pc:sldChg chg="new del">
        <pc:chgData name="Constanza Rojas" userId="14c9d863ebec110b" providerId="LiveId" clId="{2A73A79C-C8B6-45BE-8678-4E9429F5E9D3}" dt="2025-11-02T22:06:39.085" v="296" actId="47"/>
        <pc:sldMkLst>
          <pc:docMk/>
          <pc:sldMk cId="467538514" sldId="294"/>
        </pc:sldMkLst>
      </pc:sldChg>
      <pc:sldChg chg="new del">
        <pc:chgData name="Constanza Rojas" userId="14c9d863ebec110b" providerId="LiveId" clId="{2A73A79C-C8B6-45BE-8678-4E9429F5E9D3}" dt="2025-11-02T22:06:39.085" v="296" actId="47"/>
        <pc:sldMkLst>
          <pc:docMk/>
          <pc:sldMk cId="3432408740" sldId="295"/>
        </pc:sldMkLst>
      </pc:sldChg>
      <pc:sldChg chg="new del">
        <pc:chgData name="Constanza Rojas" userId="14c9d863ebec110b" providerId="LiveId" clId="{2A73A79C-C8B6-45BE-8678-4E9429F5E9D3}" dt="2025-11-02T22:06:39.085" v="296" actId="47"/>
        <pc:sldMkLst>
          <pc:docMk/>
          <pc:sldMk cId="2471104926" sldId="296"/>
        </pc:sldMkLst>
      </pc:sldChg>
      <pc:sldChg chg="new del">
        <pc:chgData name="Constanza Rojas" userId="14c9d863ebec110b" providerId="LiveId" clId="{2A73A79C-C8B6-45BE-8678-4E9429F5E9D3}" dt="2025-11-02T22:06:39.085" v="296" actId="47"/>
        <pc:sldMkLst>
          <pc:docMk/>
          <pc:sldMk cId="219847157" sldId="297"/>
        </pc:sldMkLst>
      </pc:sldChg>
      <pc:sldChg chg="new del">
        <pc:chgData name="Constanza Rojas" userId="14c9d863ebec110b" providerId="LiveId" clId="{2A73A79C-C8B6-45BE-8678-4E9429F5E9D3}" dt="2025-11-02T22:06:39.085" v="296" actId="47"/>
        <pc:sldMkLst>
          <pc:docMk/>
          <pc:sldMk cId="4088590730" sldId="298"/>
        </pc:sldMkLst>
      </pc:sldChg>
      <pc:sldChg chg="new del">
        <pc:chgData name="Constanza Rojas" userId="14c9d863ebec110b" providerId="LiveId" clId="{2A73A79C-C8B6-45BE-8678-4E9429F5E9D3}" dt="2025-11-02T22:06:39.085" v="296" actId="47"/>
        <pc:sldMkLst>
          <pc:docMk/>
          <pc:sldMk cId="3852473522" sldId="299"/>
        </pc:sldMkLst>
      </pc:sldChg>
      <pc:sldChg chg="new del">
        <pc:chgData name="Constanza Rojas" userId="14c9d863ebec110b" providerId="LiveId" clId="{2A73A79C-C8B6-45BE-8678-4E9429F5E9D3}" dt="2025-11-02T22:06:39.085" v="296" actId="47"/>
        <pc:sldMkLst>
          <pc:docMk/>
          <pc:sldMk cId="3570532740" sldId="300"/>
        </pc:sldMkLst>
      </pc:sldChg>
      <pc:sldChg chg="new del">
        <pc:chgData name="Constanza Rojas" userId="14c9d863ebec110b" providerId="LiveId" clId="{2A73A79C-C8B6-45BE-8678-4E9429F5E9D3}" dt="2025-11-02T22:06:39.085" v="296" actId="47"/>
        <pc:sldMkLst>
          <pc:docMk/>
          <pc:sldMk cId="3075959181" sldId="301"/>
        </pc:sldMkLst>
      </pc:sldChg>
      <pc:sldChg chg="new del">
        <pc:chgData name="Constanza Rojas" userId="14c9d863ebec110b" providerId="LiveId" clId="{2A73A79C-C8B6-45BE-8678-4E9429F5E9D3}" dt="2025-11-02T22:06:39.085" v="296" actId="47"/>
        <pc:sldMkLst>
          <pc:docMk/>
          <pc:sldMk cId="133576871" sldId="302"/>
        </pc:sldMkLst>
      </pc:sldChg>
      <pc:sldChg chg="new del">
        <pc:chgData name="Constanza Rojas" userId="14c9d863ebec110b" providerId="LiveId" clId="{2A73A79C-C8B6-45BE-8678-4E9429F5E9D3}" dt="2025-11-02T22:06:39.085" v="296" actId="47"/>
        <pc:sldMkLst>
          <pc:docMk/>
          <pc:sldMk cId="3108232218" sldId="303"/>
        </pc:sldMkLst>
      </pc:sldChg>
      <pc:sldChg chg="new del">
        <pc:chgData name="Constanza Rojas" userId="14c9d863ebec110b" providerId="LiveId" clId="{2A73A79C-C8B6-45BE-8678-4E9429F5E9D3}" dt="2025-11-02T22:06:39.085" v="296" actId="47"/>
        <pc:sldMkLst>
          <pc:docMk/>
          <pc:sldMk cId="1889300761" sldId="304"/>
        </pc:sldMkLst>
      </pc:sldChg>
      <pc:sldChg chg="new del">
        <pc:chgData name="Constanza Rojas" userId="14c9d863ebec110b" providerId="LiveId" clId="{2A73A79C-C8B6-45BE-8678-4E9429F5E9D3}" dt="2025-11-02T22:06:39.085" v="296" actId="47"/>
        <pc:sldMkLst>
          <pc:docMk/>
          <pc:sldMk cId="3150106768" sldId="305"/>
        </pc:sldMkLst>
      </pc:sldChg>
      <pc:sldChg chg="new del">
        <pc:chgData name="Constanza Rojas" userId="14c9d863ebec110b" providerId="LiveId" clId="{2A73A79C-C8B6-45BE-8678-4E9429F5E9D3}" dt="2025-11-02T22:06:39.085" v="296" actId="47"/>
        <pc:sldMkLst>
          <pc:docMk/>
          <pc:sldMk cId="2622511438" sldId="306"/>
        </pc:sldMkLst>
      </pc:sldChg>
      <pc:sldChg chg="new del">
        <pc:chgData name="Constanza Rojas" userId="14c9d863ebec110b" providerId="LiveId" clId="{2A73A79C-C8B6-45BE-8678-4E9429F5E9D3}" dt="2025-11-02T22:06:39.085" v="296" actId="47"/>
        <pc:sldMkLst>
          <pc:docMk/>
          <pc:sldMk cId="3723503422" sldId="307"/>
        </pc:sldMkLst>
      </pc:sldChg>
      <pc:sldChg chg="new del">
        <pc:chgData name="Constanza Rojas" userId="14c9d863ebec110b" providerId="LiveId" clId="{2A73A79C-C8B6-45BE-8678-4E9429F5E9D3}" dt="2025-11-02T22:06:39.085" v="296" actId="47"/>
        <pc:sldMkLst>
          <pc:docMk/>
          <pc:sldMk cId="4155492683" sldId="308"/>
        </pc:sldMkLst>
      </pc:sldChg>
      <pc:sldChg chg="new del">
        <pc:chgData name="Constanza Rojas" userId="14c9d863ebec110b" providerId="LiveId" clId="{2A73A79C-C8B6-45BE-8678-4E9429F5E9D3}" dt="2025-11-02T22:06:39.085" v="296" actId="47"/>
        <pc:sldMkLst>
          <pc:docMk/>
          <pc:sldMk cId="736781101" sldId="309"/>
        </pc:sldMkLst>
      </pc:sldChg>
      <pc:sldChg chg="new del">
        <pc:chgData name="Constanza Rojas" userId="14c9d863ebec110b" providerId="LiveId" clId="{2A73A79C-C8B6-45BE-8678-4E9429F5E9D3}" dt="2025-11-02T22:06:39.085" v="296" actId="47"/>
        <pc:sldMkLst>
          <pc:docMk/>
          <pc:sldMk cId="2589252421" sldId="310"/>
        </pc:sldMkLst>
      </pc:sldChg>
      <pc:sldChg chg="new del">
        <pc:chgData name="Constanza Rojas" userId="14c9d863ebec110b" providerId="LiveId" clId="{2A73A79C-C8B6-45BE-8678-4E9429F5E9D3}" dt="2025-11-02T22:06:39.085" v="296" actId="47"/>
        <pc:sldMkLst>
          <pc:docMk/>
          <pc:sldMk cId="3862649350" sldId="311"/>
        </pc:sldMkLst>
      </pc:sldChg>
      <pc:sldChg chg="new del">
        <pc:chgData name="Constanza Rojas" userId="14c9d863ebec110b" providerId="LiveId" clId="{2A73A79C-C8B6-45BE-8678-4E9429F5E9D3}" dt="2025-11-02T22:06:39.085" v="296" actId="47"/>
        <pc:sldMkLst>
          <pc:docMk/>
          <pc:sldMk cId="3626719319" sldId="312"/>
        </pc:sldMkLst>
      </pc:sldChg>
      <pc:sldChg chg="new del">
        <pc:chgData name="Constanza Rojas" userId="14c9d863ebec110b" providerId="LiveId" clId="{2A73A79C-C8B6-45BE-8678-4E9429F5E9D3}" dt="2025-11-02T22:06:39.085" v="296" actId="47"/>
        <pc:sldMkLst>
          <pc:docMk/>
          <pc:sldMk cId="2906223036" sldId="313"/>
        </pc:sldMkLst>
      </pc:sldChg>
      <pc:sldChg chg="new del">
        <pc:chgData name="Constanza Rojas" userId="14c9d863ebec110b" providerId="LiveId" clId="{2A73A79C-C8B6-45BE-8678-4E9429F5E9D3}" dt="2025-11-02T22:06:39.085" v="296" actId="47"/>
        <pc:sldMkLst>
          <pc:docMk/>
          <pc:sldMk cId="2522863950" sldId="314"/>
        </pc:sldMkLst>
      </pc:sldChg>
      <pc:sldChg chg="new del">
        <pc:chgData name="Constanza Rojas" userId="14c9d863ebec110b" providerId="LiveId" clId="{2A73A79C-C8B6-45BE-8678-4E9429F5E9D3}" dt="2025-11-02T22:06:39.085" v="296" actId="47"/>
        <pc:sldMkLst>
          <pc:docMk/>
          <pc:sldMk cId="2445899788" sldId="315"/>
        </pc:sldMkLst>
      </pc:sldChg>
      <pc:sldChg chg="new del">
        <pc:chgData name="Constanza Rojas" userId="14c9d863ebec110b" providerId="LiveId" clId="{2A73A79C-C8B6-45BE-8678-4E9429F5E9D3}" dt="2025-11-02T22:06:39.085" v="296" actId="47"/>
        <pc:sldMkLst>
          <pc:docMk/>
          <pc:sldMk cId="2410941804" sldId="316"/>
        </pc:sldMkLst>
      </pc:sldChg>
      <pc:sldChg chg="new del">
        <pc:chgData name="Constanza Rojas" userId="14c9d863ebec110b" providerId="LiveId" clId="{2A73A79C-C8B6-45BE-8678-4E9429F5E9D3}" dt="2025-11-02T22:06:39.085" v="296" actId="47"/>
        <pc:sldMkLst>
          <pc:docMk/>
          <pc:sldMk cId="899506183" sldId="317"/>
        </pc:sldMkLst>
      </pc:sldChg>
      <pc:sldChg chg="new del">
        <pc:chgData name="Constanza Rojas" userId="14c9d863ebec110b" providerId="LiveId" clId="{2A73A79C-C8B6-45BE-8678-4E9429F5E9D3}" dt="2025-11-02T22:06:39.085" v="296" actId="47"/>
        <pc:sldMkLst>
          <pc:docMk/>
          <pc:sldMk cId="1499267172" sldId="318"/>
        </pc:sldMkLst>
      </pc:sldChg>
      <pc:sldChg chg="new del">
        <pc:chgData name="Constanza Rojas" userId="14c9d863ebec110b" providerId="LiveId" clId="{2A73A79C-C8B6-45BE-8678-4E9429F5E9D3}" dt="2025-11-02T22:06:39.085" v="296" actId="47"/>
        <pc:sldMkLst>
          <pc:docMk/>
          <pc:sldMk cId="2396031725" sldId="319"/>
        </pc:sldMkLst>
      </pc:sldChg>
      <pc:sldChg chg="new del">
        <pc:chgData name="Constanza Rojas" userId="14c9d863ebec110b" providerId="LiveId" clId="{2A73A79C-C8B6-45BE-8678-4E9429F5E9D3}" dt="2025-11-02T22:06:39.085" v="296" actId="47"/>
        <pc:sldMkLst>
          <pc:docMk/>
          <pc:sldMk cId="1724496906" sldId="320"/>
        </pc:sldMkLst>
      </pc:sldChg>
      <pc:sldChg chg="new del">
        <pc:chgData name="Constanza Rojas" userId="14c9d863ebec110b" providerId="LiveId" clId="{2A73A79C-C8B6-45BE-8678-4E9429F5E9D3}" dt="2025-11-02T22:06:39.085" v="296" actId="47"/>
        <pc:sldMkLst>
          <pc:docMk/>
          <pc:sldMk cId="1665593992" sldId="321"/>
        </pc:sldMkLst>
      </pc:sldChg>
      <pc:sldChg chg="new del">
        <pc:chgData name="Constanza Rojas" userId="14c9d863ebec110b" providerId="LiveId" clId="{2A73A79C-C8B6-45BE-8678-4E9429F5E9D3}" dt="2025-11-02T22:06:39.085" v="296" actId="47"/>
        <pc:sldMkLst>
          <pc:docMk/>
          <pc:sldMk cId="1763610862" sldId="322"/>
        </pc:sldMkLst>
      </pc:sldChg>
      <pc:sldChg chg="new del">
        <pc:chgData name="Constanza Rojas" userId="14c9d863ebec110b" providerId="LiveId" clId="{2A73A79C-C8B6-45BE-8678-4E9429F5E9D3}" dt="2025-11-02T22:06:39.085" v="296" actId="47"/>
        <pc:sldMkLst>
          <pc:docMk/>
          <pc:sldMk cId="1229445773" sldId="323"/>
        </pc:sldMkLst>
      </pc:sldChg>
      <pc:sldChg chg="new del">
        <pc:chgData name="Constanza Rojas" userId="14c9d863ebec110b" providerId="LiveId" clId="{2A73A79C-C8B6-45BE-8678-4E9429F5E9D3}" dt="2025-11-02T22:06:39.085" v="296" actId="47"/>
        <pc:sldMkLst>
          <pc:docMk/>
          <pc:sldMk cId="1324043894" sldId="324"/>
        </pc:sldMkLst>
      </pc:sldChg>
      <pc:sldChg chg="new del">
        <pc:chgData name="Constanza Rojas" userId="14c9d863ebec110b" providerId="LiveId" clId="{2A73A79C-C8B6-45BE-8678-4E9429F5E9D3}" dt="2025-11-02T22:06:39.085" v="296" actId="47"/>
        <pc:sldMkLst>
          <pc:docMk/>
          <pc:sldMk cId="2615457093" sldId="325"/>
        </pc:sldMkLst>
      </pc:sldChg>
      <pc:sldChg chg="new del">
        <pc:chgData name="Constanza Rojas" userId="14c9d863ebec110b" providerId="LiveId" clId="{2A73A79C-C8B6-45BE-8678-4E9429F5E9D3}" dt="2025-11-02T22:06:39.085" v="296" actId="47"/>
        <pc:sldMkLst>
          <pc:docMk/>
          <pc:sldMk cId="2867890909" sldId="326"/>
        </pc:sldMkLst>
      </pc:sldChg>
      <pc:sldChg chg="new del">
        <pc:chgData name="Constanza Rojas" userId="14c9d863ebec110b" providerId="LiveId" clId="{2A73A79C-C8B6-45BE-8678-4E9429F5E9D3}" dt="2025-11-02T22:06:39.085" v="296" actId="47"/>
        <pc:sldMkLst>
          <pc:docMk/>
          <pc:sldMk cId="1430159625" sldId="327"/>
        </pc:sldMkLst>
      </pc:sldChg>
      <pc:sldChg chg="new del">
        <pc:chgData name="Constanza Rojas" userId="14c9d863ebec110b" providerId="LiveId" clId="{2A73A79C-C8B6-45BE-8678-4E9429F5E9D3}" dt="2025-11-02T22:06:39.085" v="296" actId="47"/>
        <pc:sldMkLst>
          <pc:docMk/>
          <pc:sldMk cId="4035872482" sldId="328"/>
        </pc:sldMkLst>
      </pc:sldChg>
      <pc:sldChg chg="new del">
        <pc:chgData name="Constanza Rojas" userId="14c9d863ebec110b" providerId="LiveId" clId="{2A73A79C-C8B6-45BE-8678-4E9429F5E9D3}" dt="2025-11-02T22:06:39.085" v="296" actId="47"/>
        <pc:sldMkLst>
          <pc:docMk/>
          <pc:sldMk cId="2197282444" sldId="329"/>
        </pc:sldMkLst>
      </pc:sldChg>
      <pc:sldChg chg="new del">
        <pc:chgData name="Constanza Rojas" userId="14c9d863ebec110b" providerId="LiveId" clId="{2A73A79C-C8B6-45BE-8678-4E9429F5E9D3}" dt="2025-11-02T22:06:39.085" v="296" actId="47"/>
        <pc:sldMkLst>
          <pc:docMk/>
          <pc:sldMk cId="1323261552" sldId="330"/>
        </pc:sldMkLst>
      </pc:sldChg>
      <pc:sldChg chg="new del">
        <pc:chgData name="Constanza Rojas" userId="14c9d863ebec110b" providerId="LiveId" clId="{2A73A79C-C8B6-45BE-8678-4E9429F5E9D3}" dt="2025-11-02T22:06:39.085" v="296" actId="47"/>
        <pc:sldMkLst>
          <pc:docMk/>
          <pc:sldMk cId="3475429435" sldId="331"/>
        </pc:sldMkLst>
      </pc:sldChg>
      <pc:sldChg chg="new del">
        <pc:chgData name="Constanza Rojas" userId="14c9d863ebec110b" providerId="LiveId" clId="{2A73A79C-C8B6-45BE-8678-4E9429F5E9D3}" dt="2025-11-02T22:06:39.085" v="296" actId="47"/>
        <pc:sldMkLst>
          <pc:docMk/>
          <pc:sldMk cId="2317452723" sldId="332"/>
        </pc:sldMkLst>
      </pc:sldChg>
      <pc:sldChg chg="new del">
        <pc:chgData name="Constanza Rojas" userId="14c9d863ebec110b" providerId="LiveId" clId="{2A73A79C-C8B6-45BE-8678-4E9429F5E9D3}" dt="2025-11-02T22:06:39.085" v="296" actId="47"/>
        <pc:sldMkLst>
          <pc:docMk/>
          <pc:sldMk cId="1329421871" sldId="333"/>
        </pc:sldMkLst>
      </pc:sldChg>
      <pc:sldChg chg="new del">
        <pc:chgData name="Constanza Rojas" userId="14c9d863ebec110b" providerId="LiveId" clId="{2A73A79C-C8B6-45BE-8678-4E9429F5E9D3}" dt="2025-11-02T22:06:39.085" v="296" actId="47"/>
        <pc:sldMkLst>
          <pc:docMk/>
          <pc:sldMk cId="3298824925" sldId="334"/>
        </pc:sldMkLst>
      </pc:sldChg>
      <pc:sldChg chg="new del">
        <pc:chgData name="Constanza Rojas" userId="14c9d863ebec110b" providerId="LiveId" clId="{2A73A79C-C8B6-45BE-8678-4E9429F5E9D3}" dt="2025-11-02T22:06:39.085" v="296" actId="47"/>
        <pc:sldMkLst>
          <pc:docMk/>
          <pc:sldMk cId="78183705" sldId="335"/>
        </pc:sldMkLst>
      </pc:sldChg>
      <pc:sldChg chg="new del">
        <pc:chgData name="Constanza Rojas" userId="14c9d863ebec110b" providerId="LiveId" clId="{2A73A79C-C8B6-45BE-8678-4E9429F5E9D3}" dt="2025-11-02T22:06:39.085" v="296" actId="47"/>
        <pc:sldMkLst>
          <pc:docMk/>
          <pc:sldMk cId="649555847" sldId="336"/>
        </pc:sldMkLst>
      </pc:sldChg>
      <pc:sldChg chg="new del">
        <pc:chgData name="Constanza Rojas" userId="14c9d863ebec110b" providerId="LiveId" clId="{2A73A79C-C8B6-45BE-8678-4E9429F5E9D3}" dt="2025-11-02T22:06:39.085" v="296" actId="47"/>
        <pc:sldMkLst>
          <pc:docMk/>
          <pc:sldMk cId="1498323823" sldId="337"/>
        </pc:sldMkLst>
      </pc:sldChg>
      <pc:sldChg chg="new del">
        <pc:chgData name="Constanza Rojas" userId="14c9d863ebec110b" providerId="LiveId" clId="{2A73A79C-C8B6-45BE-8678-4E9429F5E9D3}" dt="2025-11-02T22:06:39.085" v="296" actId="47"/>
        <pc:sldMkLst>
          <pc:docMk/>
          <pc:sldMk cId="2659613533" sldId="338"/>
        </pc:sldMkLst>
      </pc:sldChg>
      <pc:sldChg chg="new del">
        <pc:chgData name="Constanza Rojas" userId="14c9d863ebec110b" providerId="LiveId" clId="{2A73A79C-C8B6-45BE-8678-4E9429F5E9D3}" dt="2025-11-02T22:06:39.085" v="296" actId="47"/>
        <pc:sldMkLst>
          <pc:docMk/>
          <pc:sldMk cId="3600941463" sldId="339"/>
        </pc:sldMkLst>
      </pc:sldChg>
      <pc:sldChg chg="new del">
        <pc:chgData name="Constanza Rojas" userId="14c9d863ebec110b" providerId="LiveId" clId="{2A73A79C-C8B6-45BE-8678-4E9429F5E9D3}" dt="2025-11-02T22:06:39.085" v="296" actId="47"/>
        <pc:sldMkLst>
          <pc:docMk/>
          <pc:sldMk cId="3941873236" sldId="340"/>
        </pc:sldMkLst>
      </pc:sldChg>
      <pc:sldChg chg="new del">
        <pc:chgData name="Constanza Rojas" userId="14c9d863ebec110b" providerId="LiveId" clId="{2A73A79C-C8B6-45BE-8678-4E9429F5E9D3}" dt="2025-11-02T22:06:39.085" v="296" actId="47"/>
        <pc:sldMkLst>
          <pc:docMk/>
          <pc:sldMk cId="2277658001" sldId="341"/>
        </pc:sldMkLst>
      </pc:sldChg>
      <pc:sldChg chg="new del">
        <pc:chgData name="Constanza Rojas" userId="14c9d863ebec110b" providerId="LiveId" clId="{2A73A79C-C8B6-45BE-8678-4E9429F5E9D3}" dt="2025-11-02T22:06:39.085" v="296" actId="47"/>
        <pc:sldMkLst>
          <pc:docMk/>
          <pc:sldMk cId="1597875471" sldId="342"/>
        </pc:sldMkLst>
      </pc:sldChg>
      <pc:sldChg chg="new del">
        <pc:chgData name="Constanza Rojas" userId="14c9d863ebec110b" providerId="LiveId" clId="{2A73A79C-C8B6-45BE-8678-4E9429F5E9D3}" dt="2025-11-02T22:06:39.085" v="296" actId="47"/>
        <pc:sldMkLst>
          <pc:docMk/>
          <pc:sldMk cId="974849696" sldId="343"/>
        </pc:sldMkLst>
      </pc:sldChg>
      <pc:sldChg chg="new del">
        <pc:chgData name="Constanza Rojas" userId="14c9d863ebec110b" providerId="LiveId" clId="{2A73A79C-C8B6-45BE-8678-4E9429F5E9D3}" dt="2025-11-02T22:06:39.085" v="296" actId="47"/>
        <pc:sldMkLst>
          <pc:docMk/>
          <pc:sldMk cId="4009441790" sldId="344"/>
        </pc:sldMkLst>
      </pc:sldChg>
      <pc:sldChg chg="new del">
        <pc:chgData name="Constanza Rojas" userId="14c9d863ebec110b" providerId="LiveId" clId="{2A73A79C-C8B6-45BE-8678-4E9429F5E9D3}" dt="2025-11-02T22:06:39.085" v="296" actId="47"/>
        <pc:sldMkLst>
          <pc:docMk/>
          <pc:sldMk cId="1627071070" sldId="345"/>
        </pc:sldMkLst>
      </pc:sldChg>
      <pc:sldChg chg="new del">
        <pc:chgData name="Constanza Rojas" userId="14c9d863ebec110b" providerId="LiveId" clId="{2A73A79C-C8B6-45BE-8678-4E9429F5E9D3}" dt="2025-11-02T22:06:39.085" v="296" actId="47"/>
        <pc:sldMkLst>
          <pc:docMk/>
          <pc:sldMk cId="2582908478" sldId="346"/>
        </pc:sldMkLst>
      </pc:sldChg>
      <pc:sldChg chg="new del">
        <pc:chgData name="Constanza Rojas" userId="14c9d863ebec110b" providerId="LiveId" clId="{2A73A79C-C8B6-45BE-8678-4E9429F5E9D3}" dt="2025-11-02T22:06:39.085" v="296" actId="47"/>
        <pc:sldMkLst>
          <pc:docMk/>
          <pc:sldMk cId="3339275501" sldId="347"/>
        </pc:sldMkLst>
      </pc:sldChg>
      <pc:sldChg chg="new del">
        <pc:chgData name="Constanza Rojas" userId="14c9d863ebec110b" providerId="LiveId" clId="{2A73A79C-C8B6-45BE-8678-4E9429F5E9D3}" dt="2025-11-02T22:06:39.085" v="296" actId="47"/>
        <pc:sldMkLst>
          <pc:docMk/>
          <pc:sldMk cId="1878364081" sldId="348"/>
        </pc:sldMkLst>
      </pc:sldChg>
      <pc:sldChg chg="new del">
        <pc:chgData name="Constanza Rojas" userId="14c9d863ebec110b" providerId="LiveId" clId="{2A73A79C-C8B6-45BE-8678-4E9429F5E9D3}" dt="2025-11-02T22:06:39.085" v="296" actId="47"/>
        <pc:sldMkLst>
          <pc:docMk/>
          <pc:sldMk cId="902794758" sldId="349"/>
        </pc:sldMkLst>
      </pc:sldChg>
      <pc:sldChg chg="new del">
        <pc:chgData name="Constanza Rojas" userId="14c9d863ebec110b" providerId="LiveId" clId="{2A73A79C-C8B6-45BE-8678-4E9429F5E9D3}" dt="2025-11-02T22:06:39.085" v="296" actId="47"/>
        <pc:sldMkLst>
          <pc:docMk/>
          <pc:sldMk cId="2463922356" sldId="350"/>
        </pc:sldMkLst>
      </pc:sldChg>
      <pc:sldChg chg="new del">
        <pc:chgData name="Constanza Rojas" userId="14c9d863ebec110b" providerId="LiveId" clId="{2A73A79C-C8B6-45BE-8678-4E9429F5E9D3}" dt="2025-11-02T22:06:39.085" v="296" actId="47"/>
        <pc:sldMkLst>
          <pc:docMk/>
          <pc:sldMk cId="2170319621" sldId="351"/>
        </pc:sldMkLst>
      </pc:sldChg>
      <pc:sldChg chg="new del">
        <pc:chgData name="Constanza Rojas" userId="14c9d863ebec110b" providerId="LiveId" clId="{2A73A79C-C8B6-45BE-8678-4E9429F5E9D3}" dt="2025-11-02T22:06:39.085" v="296" actId="47"/>
        <pc:sldMkLst>
          <pc:docMk/>
          <pc:sldMk cId="3083576475" sldId="352"/>
        </pc:sldMkLst>
      </pc:sldChg>
      <pc:sldChg chg="new del">
        <pc:chgData name="Constanza Rojas" userId="14c9d863ebec110b" providerId="LiveId" clId="{2A73A79C-C8B6-45BE-8678-4E9429F5E9D3}" dt="2025-11-02T22:06:39.085" v="296" actId="47"/>
        <pc:sldMkLst>
          <pc:docMk/>
          <pc:sldMk cId="1088589096" sldId="353"/>
        </pc:sldMkLst>
      </pc:sldChg>
      <pc:sldChg chg="new del">
        <pc:chgData name="Constanza Rojas" userId="14c9d863ebec110b" providerId="LiveId" clId="{2A73A79C-C8B6-45BE-8678-4E9429F5E9D3}" dt="2025-11-02T22:06:39.085" v="296" actId="47"/>
        <pc:sldMkLst>
          <pc:docMk/>
          <pc:sldMk cId="1088607570" sldId="354"/>
        </pc:sldMkLst>
      </pc:sldChg>
      <pc:sldChg chg="new del">
        <pc:chgData name="Constanza Rojas" userId="14c9d863ebec110b" providerId="LiveId" clId="{2A73A79C-C8B6-45BE-8678-4E9429F5E9D3}" dt="2025-11-02T22:06:39.085" v="296" actId="47"/>
        <pc:sldMkLst>
          <pc:docMk/>
          <pc:sldMk cId="2590834767" sldId="355"/>
        </pc:sldMkLst>
      </pc:sldChg>
      <pc:sldChg chg="new del">
        <pc:chgData name="Constanza Rojas" userId="14c9d863ebec110b" providerId="LiveId" clId="{2A73A79C-C8B6-45BE-8678-4E9429F5E9D3}" dt="2025-11-02T22:06:39.085" v="296" actId="47"/>
        <pc:sldMkLst>
          <pc:docMk/>
          <pc:sldMk cId="760494805" sldId="356"/>
        </pc:sldMkLst>
      </pc:sldChg>
      <pc:sldChg chg="new del">
        <pc:chgData name="Constanza Rojas" userId="14c9d863ebec110b" providerId="LiveId" clId="{2A73A79C-C8B6-45BE-8678-4E9429F5E9D3}" dt="2025-11-02T22:06:39.085" v="296" actId="47"/>
        <pc:sldMkLst>
          <pc:docMk/>
          <pc:sldMk cId="2420866456" sldId="357"/>
        </pc:sldMkLst>
      </pc:sldChg>
      <pc:sldChg chg="new del">
        <pc:chgData name="Constanza Rojas" userId="14c9d863ebec110b" providerId="LiveId" clId="{2A73A79C-C8B6-45BE-8678-4E9429F5E9D3}" dt="2025-11-02T22:06:39.085" v="296" actId="47"/>
        <pc:sldMkLst>
          <pc:docMk/>
          <pc:sldMk cId="1228216270" sldId="358"/>
        </pc:sldMkLst>
      </pc:sldChg>
      <pc:sldChg chg="new del">
        <pc:chgData name="Constanza Rojas" userId="14c9d863ebec110b" providerId="LiveId" clId="{2A73A79C-C8B6-45BE-8678-4E9429F5E9D3}" dt="2025-11-02T22:06:39.085" v="296" actId="47"/>
        <pc:sldMkLst>
          <pc:docMk/>
          <pc:sldMk cId="3439349196" sldId="359"/>
        </pc:sldMkLst>
      </pc:sldChg>
      <pc:sldChg chg="new del">
        <pc:chgData name="Constanza Rojas" userId="14c9d863ebec110b" providerId="LiveId" clId="{2A73A79C-C8B6-45BE-8678-4E9429F5E9D3}" dt="2025-11-02T22:06:39.085" v="296" actId="47"/>
        <pc:sldMkLst>
          <pc:docMk/>
          <pc:sldMk cId="2957710248" sldId="360"/>
        </pc:sldMkLst>
      </pc:sldChg>
      <pc:sldChg chg="new del">
        <pc:chgData name="Constanza Rojas" userId="14c9d863ebec110b" providerId="LiveId" clId="{2A73A79C-C8B6-45BE-8678-4E9429F5E9D3}" dt="2025-11-02T22:06:39.085" v="296" actId="47"/>
        <pc:sldMkLst>
          <pc:docMk/>
          <pc:sldMk cId="3899107231" sldId="361"/>
        </pc:sldMkLst>
      </pc:sldChg>
      <pc:sldChg chg="new del">
        <pc:chgData name="Constanza Rojas" userId="14c9d863ebec110b" providerId="LiveId" clId="{2A73A79C-C8B6-45BE-8678-4E9429F5E9D3}" dt="2025-11-02T22:06:39.085" v="296" actId="47"/>
        <pc:sldMkLst>
          <pc:docMk/>
          <pc:sldMk cId="1267827790" sldId="362"/>
        </pc:sldMkLst>
      </pc:sldChg>
      <pc:sldChg chg="new del">
        <pc:chgData name="Constanza Rojas" userId="14c9d863ebec110b" providerId="LiveId" clId="{2A73A79C-C8B6-45BE-8678-4E9429F5E9D3}" dt="2025-11-02T22:06:39.085" v="296" actId="47"/>
        <pc:sldMkLst>
          <pc:docMk/>
          <pc:sldMk cId="1888766845" sldId="363"/>
        </pc:sldMkLst>
      </pc:sldChg>
      <pc:sldChg chg="new del">
        <pc:chgData name="Constanza Rojas" userId="14c9d863ebec110b" providerId="LiveId" clId="{2A73A79C-C8B6-45BE-8678-4E9429F5E9D3}" dt="2025-11-02T22:06:39.085" v="296" actId="47"/>
        <pc:sldMkLst>
          <pc:docMk/>
          <pc:sldMk cId="3287106968" sldId="364"/>
        </pc:sldMkLst>
      </pc:sldChg>
      <pc:sldChg chg="new del">
        <pc:chgData name="Constanza Rojas" userId="14c9d863ebec110b" providerId="LiveId" clId="{2A73A79C-C8B6-45BE-8678-4E9429F5E9D3}" dt="2025-11-02T22:06:39.085" v="296" actId="47"/>
        <pc:sldMkLst>
          <pc:docMk/>
          <pc:sldMk cId="2525478943" sldId="365"/>
        </pc:sldMkLst>
      </pc:sldChg>
      <pc:sldChg chg="new del">
        <pc:chgData name="Constanza Rojas" userId="14c9d863ebec110b" providerId="LiveId" clId="{2A73A79C-C8B6-45BE-8678-4E9429F5E9D3}" dt="2025-11-02T22:06:39.085" v="296" actId="47"/>
        <pc:sldMkLst>
          <pc:docMk/>
          <pc:sldMk cId="2686928454" sldId="366"/>
        </pc:sldMkLst>
      </pc:sldChg>
      <pc:sldChg chg="new del">
        <pc:chgData name="Constanza Rojas" userId="14c9d863ebec110b" providerId="LiveId" clId="{2A73A79C-C8B6-45BE-8678-4E9429F5E9D3}" dt="2025-11-02T22:06:39.085" v="296" actId="47"/>
        <pc:sldMkLst>
          <pc:docMk/>
          <pc:sldMk cId="3390988726" sldId="367"/>
        </pc:sldMkLst>
      </pc:sldChg>
      <pc:sldChg chg="new del">
        <pc:chgData name="Constanza Rojas" userId="14c9d863ebec110b" providerId="LiveId" clId="{2A73A79C-C8B6-45BE-8678-4E9429F5E9D3}" dt="2025-11-02T22:06:39.085" v="296" actId="47"/>
        <pc:sldMkLst>
          <pc:docMk/>
          <pc:sldMk cId="3713305664" sldId="368"/>
        </pc:sldMkLst>
      </pc:sldChg>
      <pc:sldChg chg="new del">
        <pc:chgData name="Constanza Rojas" userId="14c9d863ebec110b" providerId="LiveId" clId="{2A73A79C-C8B6-45BE-8678-4E9429F5E9D3}" dt="2025-11-02T22:06:39.085" v="296" actId="47"/>
        <pc:sldMkLst>
          <pc:docMk/>
          <pc:sldMk cId="352200875" sldId="369"/>
        </pc:sldMkLst>
      </pc:sldChg>
      <pc:sldChg chg="new del">
        <pc:chgData name="Constanza Rojas" userId="14c9d863ebec110b" providerId="LiveId" clId="{2A73A79C-C8B6-45BE-8678-4E9429F5E9D3}" dt="2025-11-02T22:06:39.085" v="296" actId="47"/>
        <pc:sldMkLst>
          <pc:docMk/>
          <pc:sldMk cId="2573230894" sldId="370"/>
        </pc:sldMkLst>
      </pc:sldChg>
      <pc:sldChg chg="new del">
        <pc:chgData name="Constanza Rojas" userId="14c9d863ebec110b" providerId="LiveId" clId="{2A73A79C-C8B6-45BE-8678-4E9429F5E9D3}" dt="2025-11-02T22:06:39.085" v="296" actId="47"/>
        <pc:sldMkLst>
          <pc:docMk/>
          <pc:sldMk cId="3323381989" sldId="371"/>
        </pc:sldMkLst>
      </pc:sldChg>
      <pc:sldChg chg="new del">
        <pc:chgData name="Constanza Rojas" userId="14c9d863ebec110b" providerId="LiveId" clId="{2A73A79C-C8B6-45BE-8678-4E9429F5E9D3}" dt="2025-11-02T22:06:39.085" v="296" actId="47"/>
        <pc:sldMkLst>
          <pc:docMk/>
          <pc:sldMk cId="3170078771" sldId="372"/>
        </pc:sldMkLst>
      </pc:sldChg>
      <pc:sldChg chg="new del">
        <pc:chgData name="Constanza Rojas" userId="14c9d863ebec110b" providerId="LiveId" clId="{2A73A79C-C8B6-45BE-8678-4E9429F5E9D3}" dt="2025-11-02T22:06:39.085" v="296" actId="47"/>
        <pc:sldMkLst>
          <pc:docMk/>
          <pc:sldMk cId="2316647735" sldId="373"/>
        </pc:sldMkLst>
      </pc:sldChg>
      <pc:sldChg chg="new del">
        <pc:chgData name="Constanza Rojas" userId="14c9d863ebec110b" providerId="LiveId" clId="{2A73A79C-C8B6-45BE-8678-4E9429F5E9D3}" dt="2025-11-02T22:06:39.085" v="296" actId="47"/>
        <pc:sldMkLst>
          <pc:docMk/>
          <pc:sldMk cId="4085777198" sldId="374"/>
        </pc:sldMkLst>
      </pc:sldChg>
      <pc:sldChg chg="new del">
        <pc:chgData name="Constanza Rojas" userId="14c9d863ebec110b" providerId="LiveId" clId="{2A73A79C-C8B6-45BE-8678-4E9429F5E9D3}" dt="2025-11-02T22:06:39.085" v="296" actId="47"/>
        <pc:sldMkLst>
          <pc:docMk/>
          <pc:sldMk cId="93527918" sldId="375"/>
        </pc:sldMkLst>
      </pc:sldChg>
      <pc:sldChg chg="new del">
        <pc:chgData name="Constanza Rojas" userId="14c9d863ebec110b" providerId="LiveId" clId="{2A73A79C-C8B6-45BE-8678-4E9429F5E9D3}" dt="2025-11-02T22:06:39.085" v="296" actId="47"/>
        <pc:sldMkLst>
          <pc:docMk/>
          <pc:sldMk cId="3042119027" sldId="376"/>
        </pc:sldMkLst>
      </pc:sldChg>
      <pc:sldChg chg="new del">
        <pc:chgData name="Constanza Rojas" userId="14c9d863ebec110b" providerId="LiveId" clId="{2A73A79C-C8B6-45BE-8678-4E9429F5E9D3}" dt="2025-11-02T22:06:39.085" v="296" actId="47"/>
        <pc:sldMkLst>
          <pc:docMk/>
          <pc:sldMk cId="3964410002" sldId="377"/>
        </pc:sldMkLst>
      </pc:sldChg>
      <pc:sldChg chg="new del">
        <pc:chgData name="Constanza Rojas" userId="14c9d863ebec110b" providerId="LiveId" clId="{2A73A79C-C8B6-45BE-8678-4E9429F5E9D3}" dt="2025-11-02T22:06:39.085" v="296" actId="47"/>
        <pc:sldMkLst>
          <pc:docMk/>
          <pc:sldMk cId="150133251" sldId="378"/>
        </pc:sldMkLst>
      </pc:sldChg>
      <pc:sldChg chg="new del">
        <pc:chgData name="Constanza Rojas" userId="14c9d863ebec110b" providerId="LiveId" clId="{2A73A79C-C8B6-45BE-8678-4E9429F5E9D3}" dt="2025-11-02T22:06:39.085" v="296" actId="47"/>
        <pc:sldMkLst>
          <pc:docMk/>
          <pc:sldMk cId="1575711934" sldId="379"/>
        </pc:sldMkLst>
      </pc:sldChg>
      <pc:sldChg chg="new del">
        <pc:chgData name="Constanza Rojas" userId="14c9d863ebec110b" providerId="LiveId" clId="{2A73A79C-C8B6-45BE-8678-4E9429F5E9D3}" dt="2025-11-02T22:06:39.085" v="296" actId="47"/>
        <pc:sldMkLst>
          <pc:docMk/>
          <pc:sldMk cId="1694454880" sldId="380"/>
        </pc:sldMkLst>
      </pc:sldChg>
      <pc:sldChg chg="new del">
        <pc:chgData name="Constanza Rojas" userId="14c9d863ebec110b" providerId="LiveId" clId="{2A73A79C-C8B6-45BE-8678-4E9429F5E9D3}" dt="2025-11-02T22:06:39.085" v="296" actId="47"/>
        <pc:sldMkLst>
          <pc:docMk/>
          <pc:sldMk cId="1805958946" sldId="381"/>
        </pc:sldMkLst>
      </pc:sldChg>
      <pc:sldChg chg="new del">
        <pc:chgData name="Constanza Rojas" userId="14c9d863ebec110b" providerId="LiveId" clId="{2A73A79C-C8B6-45BE-8678-4E9429F5E9D3}" dt="2025-11-02T22:06:39.085" v="296" actId="47"/>
        <pc:sldMkLst>
          <pc:docMk/>
          <pc:sldMk cId="802144320" sldId="382"/>
        </pc:sldMkLst>
      </pc:sldChg>
      <pc:sldChg chg="new del">
        <pc:chgData name="Constanza Rojas" userId="14c9d863ebec110b" providerId="LiveId" clId="{2A73A79C-C8B6-45BE-8678-4E9429F5E9D3}" dt="2025-11-02T22:06:39.085" v="296" actId="47"/>
        <pc:sldMkLst>
          <pc:docMk/>
          <pc:sldMk cId="3115762100" sldId="383"/>
        </pc:sldMkLst>
      </pc:sldChg>
      <pc:sldChg chg="new del">
        <pc:chgData name="Constanza Rojas" userId="14c9d863ebec110b" providerId="LiveId" clId="{2A73A79C-C8B6-45BE-8678-4E9429F5E9D3}" dt="2025-11-02T22:06:39.085" v="296" actId="47"/>
        <pc:sldMkLst>
          <pc:docMk/>
          <pc:sldMk cId="3125215841" sldId="384"/>
        </pc:sldMkLst>
      </pc:sldChg>
      <pc:sldChg chg="new del">
        <pc:chgData name="Constanza Rojas" userId="14c9d863ebec110b" providerId="LiveId" clId="{2A73A79C-C8B6-45BE-8678-4E9429F5E9D3}" dt="2025-11-02T22:06:39.085" v="296" actId="47"/>
        <pc:sldMkLst>
          <pc:docMk/>
          <pc:sldMk cId="1502901756" sldId="385"/>
        </pc:sldMkLst>
      </pc:sldChg>
      <pc:sldChg chg="new del">
        <pc:chgData name="Constanza Rojas" userId="14c9d863ebec110b" providerId="LiveId" clId="{2A73A79C-C8B6-45BE-8678-4E9429F5E9D3}" dt="2025-11-02T22:06:39.085" v="296" actId="47"/>
        <pc:sldMkLst>
          <pc:docMk/>
          <pc:sldMk cId="2542823817" sldId="386"/>
        </pc:sldMkLst>
      </pc:sldChg>
      <pc:sldChg chg="new del">
        <pc:chgData name="Constanza Rojas" userId="14c9d863ebec110b" providerId="LiveId" clId="{2A73A79C-C8B6-45BE-8678-4E9429F5E9D3}" dt="2025-11-02T22:06:39.085" v="296" actId="47"/>
        <pc:sldMkLst>
          <pc:docMk/>
          <pc:sldMk cId="2894037386" sldId="387"/>
        </pc:sldMkLst>
      </pc:sldChg>
      <pc:sldChg chg="new del">
        <pc:chgData name="Constanza Rojas" userId="14c9d863ebec110b" providerId="LiveId" clId="{2A73A79C-C8B6-45BE-8678-4E9429F5E9D3}" dt="2025-11-02T22:06:39.085" v="296" actId="47"/>
        <pc:sldMkLst>
          <pc:docMk/>
          <pc:sldMk cId="2001482759" sldId="388"/>
        </pc:sldMkLst>
      </pc:sldChg>
      <pc:sldChg chg="new del">
        <pc:chgData name="Constanza Rojas" userId="14c9d863ebec110b" providerId="LiveId" clId="{2A73A79C-C8B6-45BE-8678-4E9429F5E9D3}" dt="2025-11-02T22:06:39.085" v="296" actId="47"/>
        <pc:sldMkLst>
          <pc:docMk/>
          <pc:sldMk cId="955920124" sldId="389"/>
        </pc:sldMkLst>
      </pc:sldChg>
      <pc:sldChg chg="new del">
        <pc:chgData name="Constanza Rojas" userId="14c9d863ebec110b" providerId="LiveId" clId="{2A73A79C-C8B6-45BE-8678-4E9429F5E9D3}" dt="2025-11-02T22:06:39.085" v="296" actId="47"/>
        <pc:sldMkLst>
          <pc:docMk/>
          <pc:sldMk cId="3759587735" sldId="390"/>
        </pc:sldMkLst>
      </pc:sldChg>
      <pc:sldChg chg="new del">
        <pc:chgData name="Constanza Rojas" userId="14c9d863ebec110b" providerId="LiveId" clId="{2A73A79C-C8B6-45BE-8678-4E9429F5E9D3}" dt="2025-11-02T22:06:39.085" v="296" actId="47"/>
        <pc:sldMkLst>
          <pc:docMk/>
          <pc:sldMk cId="1840484827" sldId="391"/>
        </pc:sldMkLst>
      </pc:sldChg>
      <pc:sldChg chg="new del">
        <pc:chgData name="Constanza Rojas" userId="14c9d863ebec110b" providerId="LiveId" clId="{2A73A79C-C8B6-45BE-8678-4E9429F5E9D3}" dt="2025-11-02T22:06:39.085" v="296" actId="47"/>
        <pc:sldMkLst>
          <pc:docMk/>
          <pc:sldMk cId="1683152933" sldId="392"/>
        </pc:sldMkLst>
      </pc:sldChg>
      <pc:sldChg chg="new del">
        <pc:chgData name="Constanza Rojas" userId="14c9d863ebec110b" providerId="LiveId" clId="{2A73A79C-C8B6-45BE-8678-4E9429F5E9D3}" dt="2025-11-02T22:06:39.085" v="296" actId="47"/>
        <pc:sldMkLst>
          <pc:docMk/>
          <pc:sldMk cId="1404481371" sldId="393"/>
        </pc:sldMkLst>
      </pc:sldChg>
      <pc:sldChg chg="new del">
        <pc:chgData name="Constanza Rojas" userId="14c9d863ebec110b" providerId="LiveId" clId="{2A73A79C-C8B6-45BE-8678-4E9429F5E9D3}" dt="2025-11-02T22:06:39.085" v="296" actId="47"/>
        <pc:sldMkLst>
          <pc:docMk/>
          <pc:sldMk cId="2385408986" sldId="394"/>
        </pc:sldMkLst>
      </pc:sldChg>
      <pc:sldChg chg="new del">
        <pc:chgData name="Constanza Rojas" userId="14c9d863ebec110b" providerId="LiveId" clId="{2A73A79C-C8B6-45BE-8678-4E9429F5E9D3}" dt="2025-11-02T22:06:39.085" v="296" actId="47"/>
        <pc:sldMkLst>
          <pc:docMk/>
          <pc:sldMk cId="1167708310" sldId="395"/>
        </pc:sldMkLst>
      </pc:sldChg>
      <pc:sldChg chg="new del">
        <pc:chgData name="Constanza Rojas" userId="14c9d863ebec110b" providerId="LiveId" clId="{2A73A79C-C8B6-45BE-8678-4E9429F5E9D3}" dt="2025-11-02T22:06:39.085" v="296" actId="47"/>
        <pc:sldMkLst>
          <pc:docMk/>
          <pc:sldMk cId="2414444148" sldId="396"/>
        </pc:sldMkLst>
      </pc:sldChg>
      <pc:sldChg chg="new del">
        <pc:chgData name="Constanza Rojas" userId="14c9d863ebec110b" providerId="LiveId" clId="{2A73A79C-C8B6-45BE-8678-4E9429F5E9D3}" dt="2025-11-02T22:06:39.085" v="296" actId="47"/>
        <pc:sldMkLst>
          <pc:docMk/>
          <pc:sldMk cId="3835496793" sldId="397"/>
        </pc:sldMkLst>
      </pc:sldChg>
      <pc:sldChg chg="new del">
        <pc:chgData name="Constanza Rojas" userId="14c9d863ebec110b" providerId="LiveId" clId="{2A73A79C-C8B6-45BE-8678-4E9429F5E9D3}" dt="2025-11-02T22:06:39.085" v="296" actId="47"/>
        <pc:sldMkLst>
          <pc:docMk/>
          <pc:sldMk cId="4170562037" sldId="398"/>
        </pc:sldMkLst>
      </pc:sldChg>
      <pc:sldChg chg="new del">
        <pc:chgData name="Constanza Rojas" userId="14c9d863ebec110b" providerId="LiveId" clId="{2A73A79C-C8B6-45BE-8678-4E9429F5E9D3}" dt="2025-11-02T22:06:39.085" v="296" actId="47"/>
        <pc:sldMkLst>
          <pc:docMk/>
          <pc:sldMk cId="4149164076" sldId="399"/>
        </pc:sldMkLst>
      </pc:sldChg>
      <pc:sldChg chg="new del">
        <pc:chgData name="Constanza Rojas" userId="14c9d863ebec110b" providerId="LiveId" clId="{2A73A79C-C8B6-45BE-8678-4E9429F5E9D3}" dt="2025-11-02T22:06:39.085" v="296" actId="47"/>
        <pc:sldMkLst>
          <pc:docMk/>
          <pc:sldMk cId="1389006975" sldId="400"/>
        </pc:sldMkLst>
      </pc:sldChg>
      <pc:sldChg chg="new del">
        <pc:chgData name="Constanza Rojas" userId="14c9d863ebec110b" providerId="LiveId" clId="{2A73A79C-C8B6-45BE-8678-4E9429F5E9D3}" dt="2025-11-02T22:06:39.085" v="296" actId="47"/>
        <pc:sldMkLst>
          <pc:docMk/>
          <pc:sldMk cId="4077311340" sldId="401"/>
        </pc:sldMkLst>
      </pc:sldChg>
      <pc:sldChg chg="new del">
        <pc:chgData name="Constanza Rojas" userId="14c9d863ebec110b" providerId="LiveId" clId="{2A73A79C-C8B6-45BE-8678-4E9429F5E9D3}" dt="2025-11-02T22:06:39.085" v="296" actId="47"/>
        <pc:sldMkLst>
          <pc:docMk/>
          <pc:sldMk cId="3276383478" sldId="402"/>
        </pc:sldMkLst>
      </pc:sldChg>
      <pc:sldChg chg="new del">
        <pc:chgData name="Constanza Rojas" userId="14c9d863ebec110b" providerId="LiveId" clId="{2A73A79C-C8B6-45BE-8678-4E9429F5E9D3}" dt="2025-11-02T22:06:39.085" v="296" actId="47"/>
        <pc:sldMkLst>
          <pc:docMk/>
          <pc:sldMk cId="3114959647" sldId="403"/>
        </pc:sldMkLst>
      </pc:sldChg>
      <pc:sldChg chg="new del">
        <pc:chgData name="Constanza Rojas" userId="14c9d863ebec110b" providerId="LiveId" clId="{2A73A79C-C8B6-45BE-8678-4E9429F5E9D3}" dt="2025-11-02T22:06:39.085" v="296" actId="47"/>
        <pc:sldMkLst>
          <pc:docMk/>
          <pc:sldMk cId="162642105" sldId="404"/>
        </pc:sldMkLst>
      </pc:sldChg>
      <pc:sldChg chg="new del">
        <pc:chgData name="Constanza Rojas" userId="14c9d863ebec110b" providerId="LiveId" clId="{2A73A79C-C8B6-45BE-8678-4E9429F5E9D3}" dt="2025-11-02T22:06:39.085" v="296" actId="47"/>
        <pc:sldMkLst>
          <pc:docMk/>
          <pc:sldMk cId="1888878760" sldId="405"/>
        </pc:sldMkLst>
      </pc:sldChg>
      <pc:sldChg chg="new del">
        <pc:chgData name="Constanza Rojas" userId="14c9d863ebec110b" providerId="LiveId" clId="{2A73A79C-C8B6-45BE-8678-4E9429F5E9D3}" dt="2025-11-02T22:06:39.085" v="296" actId="47"/>
        <pc:sldMkLst>
          <pc:docMk/>
          <pc:sldMk cId="1614502970" sldId="406"/>
        </pc:sldMkLst>
      </pc:sldChg>
      <pc:sldChg chg="new del">
        <pc:chgData name="Constanza Rojas" userId="14c9d863ebec110b" providerId="LiveId" clId="{2A73A79C-C8B6-45BE-8678-4E9429F5E9D3}" dt="2025-11-02T22:06:39.085" v="296" actId="47"/>
        <pc:sldMkLst>
          <pc:docMk/>
          <pc:sldMk cId="2259714979" sldId="407"/>
        </pc:sldMkLst>
      </pc:sldChg>
      <pc:sldChg chg="new del">
        <pc:chgData name="Constanza Rojas" userId="14c9d863ebec110b" providerId="LiveId" clId="{2A73A79C-C8B6-45BE-8678-4E9429F5E9D3}" dt="2025-11-02T22:06:39.085" v="296" actId="47"/>
        <pc:sldMkLst>
          <pc:docMk/>
          <pc:sldMk cId="1483104644" sldId="408"/>
        </pc:sldMkLst>
      </pc:sldChg>
      <pc:sldChg chg="new del">
        <pc:chgData name="Constanza Rojas" userId="14c9d863ebec110b" providerId="LiveId" clId="{2A73A79C-C8B6-45BE-8678-4E9429F5E9D3}" dt="2025-11-02T22:06:39.085" v="296" actId="47"/>
        <pc:sldMkLst>
          <pc:docMk/>
          <pc:sldMk cId="1356282678" sldId="409"/>
        </pc:sldMkLst>
      </pc:sldChg>
      <pc:sldChg chg="new del">
        <pc:chgData name="Constanza Rojas" userId="14c9d863ebec110b" providerId="LiveId" clId="{2A73A79C-C8B6-45BE-8678-4E9429F5E9D3}" dt="2025-11-02T22:06:39.085" v="296" actId="47"/>
        <pc:sldMkLst>
          <pc:docMk/>
          <pc:sldMk cId="196830940" sldId="410"/>
        </pc:sldMkLst>
      </pc:sldChg>
      <pc:sldChg chg="new del">
        <pc:chgData name="Constanza Rojas" userId="14c9d863ebec110b" providerId="LiveId" clId="{2A73A79C-C8B6-45BE-8678-4E9429F5E9D3}" dt="2025-11-02T22:06:39.085" v="296" actId="47"/>
        <pc:sldMkLst>
          <pc:docMk/>
          <pc:sldMk cId="2711807788" sldId="411"/>
        </pc:sldMkLst>
      </pc:sldChg>
      <pc:sldChg chg="new del">
        <pc:chgData name="Constanza Rojas" userId="14c9d863ebec110b" providerId="LiveId" clId="{2A73A79C-C8B6-45BE-8678-4E9429F5E9D3}" dt="2025-11-02T22:06:39.085" v="296" actId="47"/>
        <pc:sldMkLst>
          <pc:docMk/>
          <pc:sldMk cId="1875572187" sldId="412"/>
        </pc:sldMkLst>
      </pc:sldChg>
      <pc:sldChg chg="new del">
        <pc:chgData name="Constanza Rojas" userId="14c9d863ebec110b" providerId="LiveId" clId="{2A73A79C-C8B6-45BE-8678-4E9429F5E9D3}" dt="2025-11-02T22:06:39.085" v="296" actId="47"/>
        <pc:sldMkLst>
          <pc:docMk/>
          <pc:sldMk cId="2554412648" sldId="413"/>
        </pc:sldMkLst>
      </pc:sldChg>
      <pc:sldChg chg="new del">
        <pc:chgData name="Constanza Rojas" userId="14c9d863ebec110b" providerId="LiveId" clId="{2A73A79C-C8B6-45BE-8678-4E9429F5E9D3}" dt="2025-11-02T22:06:39.085" v="296" actId="47"/>
        <pc:sldMkLst>
          <pc:docMk/>
          <pc:sldMk cId="4275280045" sldId="414"/>
        </pc:sldMkLst>
      </pc:sldChg>
      <pc:sldChg chg="new del">
        <pc:chgData name="Constanza Rojas" userId="14c9d863ebec110b" providerId="LiveId" clId="{2A73A79C-C8B6-45BE-8678-4E9429F5E9D3}" dt="2025-11-02T22:06:39.085" v="296" actId="47"/>
        <pc:sldMkLst>
          <pc:docMk/>
          <pc:sldMk cId="604870345" sldId="415"/>
        </pc:sldMkLst>
      </pc:sldChg>
      <pc:sldChg chg="new del">
        <pc:chgData name="Constanza Rojas" userId="14c9d863ebec110b" providerId="LiveId" clId="{2A73A79C-C8B6-45BE-8678-4E9429F5E9D3}" dt="2025-11-02T22:06:39.085" v="296" actId="47"/>
        <pc:sldMkLst>
          <pc:docMk/>
          <pc:sldMk cId="4228036364" sldId="416"/>
        </pc:sldMkLst>
      </pc:sldChg>
      <pc:sldChg chg="new del">
        <pc:chgData name="Constanza Rojas" userId="14c9d863ebec110b" providerId="LiveId" clId="{2A73A79C-C8B6-45BE-8678-4E9429F5E9D3}" dt="2025-11-02T22:06:39.085" v="296" actId="47"/>
        <pc:sldMkLst>
          <pc:docMk/>
          <pc:sldMk cId="1316972886" sldId="417"/>
        </pc:sldMkLst>
      </pc:sldChg>
      <pc:sldChg chg="new del">
        <pc:chgData name="Constanza Rojas" userId="14c9d863ebec110b" providerId="LiveId" clId="{2A73A79C-C8B6-45BE-8678-4E9429F5E9D3}" dt="2025-11-02T22:06:39.085" v="296" actId="47"/>
        <pc:sldMkLst>
          <pc:docMk/>
          <pc:sldMk cId="3379465875" sldId="418"/>
        </pc:sldMkLst>
      </pc:sldChg>
      <pc:sldChg chg="new del">
        <pc:chgData name="Constanza Rojas" userId="14c9d863ebec110b" providerId="LiveId" clId="{2A73A79C-C8B6-45BE-8678-4E9429F5E9D3}" dt="2025-11-02T22:06:39.085" v="296" actId="47"/>
        <pc:sldMkLst>
          <pc:docMk/>
          <pc:sldMk cId="2112327487" sldId="419"/>
        </pc:sldMkLst>
      </pc:sldChg>
      <pc:sldChg chg="new del">
        <pc:chgData name="Constanza Rojas" userId="14c9d863ebec110b" providerId="LiveId" clId="{2A73A79C-C8B6-45BE-8678-4E9429F5E9D3}" dt="2025-11-02T22:06:39.085" v="296" actId="47"/>
        <pc:sldMkLst>
          <pc:docMk/>
          <pc:sldMk cId="2741670751" sldId="420"/>
        </pc:sldMkLst>
      </pc:sldChg>
      <pc:sldChg chg="new del">
        <pc:chgData name="Constanza Rojas" userId="14c9d863ebec110b" providerId="LiveId" clId="{2A73A79C-C8B6-45BE-8678-4E9429F5E9D3}" dt="2025-11-02T22:06:39.085" v="296" actId="47"/>
        <pc:sldMkLst>
          <pc:docMk/>
          <pc:sldMk cId="752582713" sldId="421"/>
        </pc:sldMkLst>
      </pc:sldChg>
      <pc:sldChg chg="new del">
        <pc:chgData name="Constanza Rojas" userId="14c9d863ebec110b" providerId="LiveId" clId="{2A73A79C-C8B6-45BE-8678-4E9429F5E9D3}" dt="2025-11-02T22:06:39.085" v="296" actId="47"/>
        <pc:sldMkLst>
          <pc:docMk/>
          <pc:sldMk cId="1830868436" sldId="422"/>
        </pc:sldMkLst>
      </pc:sldChg>
      <pc:sldChg chg="new del">
        <pc:chgData name="Constanza Rojas" userId="14c9d863ebec110b" providerId="LiveId" clId="{2A73A79C-C8B6-45BE-8678-4E9429F5E9D3}" dt="2025-11-02T22:06:39.085" v="296" actId="47"/>
        <pc:sldMkLst>
          <pc:docMk/>
          <pc:sldMk cId="3006501007" sldId="423"/>
        </pc:sldMkLst>
      </pc:sldChg>
      <pc:sldChg chg="new del">
        <pc:chgData name="Constanza Rojas" userId="14c9d863ebec110b" providerId="LiveId" clId="{2A73A79C-C8B6-45BE-8678-4E9429F5E9D3}" dt="2025-11-02T22:06:39.085" v="296" actId="47"/>
        <pc:sldMkLst>
          <pc:docMk/>
          <pc:sldMk cId="616947461" sldId="424"/>
        </pc:sldMkLst>
      </pc:sldChg>
      <pc:sldChg chg="new del">
        <pc:chgData name="Constanza Rojas" userId="14c9d863ebec110b" providerId="LiveId" clId="{2A73A79C-C8B6-45BE-8678-4E9429F5E9D3}" dt="2025-11-02T22:06:39.085" v="296" actId="47"/>
        <pc:sldMkLst>
          <pc:docMk/>
          <pc:sldMk cId="1925531170" sldId="425"/>
        </pc:sldMkLst>
      </pc:sldChg>
      <pc:sldChg chg="new del">
        <pc:chgData name="Constanza Rojas" userId="14c9d863ebec110b" providerId="LiveId" clId="{2A73A79C-C8B6-45BE-8678-4E9429F5E9D3}" dt="2025-11-02T22:06:39.085" v="296" actId="47"/>
        <pc:sldMkLst>
          <pc:docMk/>
          <pc:sldMk cId="1834237907" sldId="426"/>
        </pc:sldMkLst>
      </pc:sldChg>
      <pc:sldChg chg="new del">
        <pc:chgData name="Constanza Rojas" userId="14c9d863ebec110b" providerId="LiveId" clId="{2A73A79C-C8B6-45BE-8678-4E9429F5E9D3}" dt="2025-11-02T22:06:39.085" v="296" actId="47"/>
        <pc:sldMkLst>
          <pc:docMk/>
          <pc:sldMk cId="2011076225" sldId="427"/>
        </pc:sldMkLst>
      </pc:sldChg>
      <pc:sldChg chg="new del">
        <pc:chgData name="Constanza Rojas" userId="14c9d863ebec110b" providerId="LiveId" clId="{2A73A79C-C8B6-45BE-8678-4E9429F5E9D3}" dt="2025-11-02T22:06:39.085" v="296" actId="47"/>
        <pc:sldMkLst>
          <pc:docMk/>
          <pc:sldMk cId="3215747101" sldId="428"/>
        </pc:sldMkLst>
      </pc:sldChg>
      <pc:sldChg chg="new del">
        <pc:chgData name="Constanza Rojas" userId="14c9d863ebec110b" providerId="LiveId" clId="{2A73A79C-C8B6-45BE-8678-4E9429F5E9D3}" dt="2025-11-02T22:06:39.085" v="296" actId="47"/>
        <pc:sldMkLst>
          <pc:docMk/>
          <pc:sldMk cId="1227554392" sldId="429"/>
        </pc:sldMkLst>
      </pc:sldChg>
      <pc:sldChg chg="new del">
        <pc:chgData name="Constanza Rojas" userId="14c9d863ebec110b" providerId="LiveId" clId="{2A73A79C-C8B6-45BE-8678-4E9429F5E9D3}" dt="2025-11-02T22:06:39.085" v="296" actId="47"/>
        <pc:sldMkLst>
          <pc:docMk/>
          <pc:sldMk cId="61709813" sldId="430"/>
        </pc:sldMkLst>
      </pc:sldChg>
      <pc:sldChg chg="new del">
        <pc:chgData name="Constanza Rojas" userId="14c9d863ebec110b" providerId="LiveId" clId="{2A73A79C-C8B6-45BE-8678-4E9429F5E9D3}" dt="2025-11-02T22:06:39.085" v="296" actId="47"/>
        <pc:sldMkLst>
          <pc:docMk/>
          <pc:sldMk cId="3287540654" sldId="431"/>
        </pc:sldMkLst>
      </pc:sldChg>
      <pc:sldChg chg="new del">
        <pc:chgData name="Constanza Rojas" userId="14c9d863ebec110b" providerId="LiveId" clId="{2A73A79C-C8B6-45BE-8678-4E9429F5E9D3}" dt="2025-11-02T22:06:39.085" v="296" actId="47"/>
        <pc:sldMkLst>
          <pc:docMk/>
          <pc:sldMk cId="960449864" sldId="432"/>
        </pc:sldMkLst>
      </pc:sldChg>
      <pc:sldChg chg="new del">
        <pc:chgData name="Constanza Rojas" userId="14c9d863ebec110b" providerId="LiveId" clId="{2A73A79C-C8B6-45BE-8678-4E9429F5E9D3}" dt="2025-11-02T22:06:39.085" v="296" actId="47"/>
        <pc:sldMkLst>
          <pc:docMk/>
          <pc:sldMk cId="157897937" sldId="433"/>
        </pc:sldMkLst>
      </pc:sldChg>
      <pc:sldChg chg="new del">
        <pc:chgData name="Constanza Rojas" userId="14c9d863ebec110b" providerId="LiveId" clId="{2A73A79C-C8B6-45BE-8678-4E9429F5E9D3}" dt="2025-11-02T22:06:39.085" v="296" actId="47"/>
        <pc:sldMkLst>
          <pc:docMk/>
          <pc:sldMk cId="3774753868" sldId="434"/>
        </pc:sldMkLst>
      </pc:sldChg>
      <pc:sldChg chg="new del">
        <pc:chgData name="Constanza Rojas" userId="14c9d863ebec110b" providerId="LiveId" clId="{2A73A79C-C8B6-45BE-8678-4E9429F5E9D3}" dt="2025-11-02T22:06:39.085" v="296" actId="47"/>
        <pc:sldMkLst>
          <pc:docMk/>
          <pc:sldMk cId="2328017436" sldId="435"/>
        </pc:sldMkLst>
      </pc:sldChg>
      <pc:sldChg chg="new del">
        <pc:chgData name="Constanza Rojas" userId="14c9d863ebec110b" providerId="LiveId" clId="{2A73A79C-C8B6-45BE-8678-4E9429F5E9D3}" dt="2025-11-02T22:06:39.085" v="296" actId="47"/>
        <pc:sldMkLst>
          <pc:docMk/>
          <pc:sldMk cId="59104672" sldId="436"/>
        </pc:sldMkLst>
      </pc:sldChg>
      <pc:sldChg chg="new del">
        <pc:chgData name="Constanza Rojas" userId="14c9d863ebec110b" providerId="LiveId" clId="{2A73A79C-C8B6-45BE-8678-4E9429F5E9D3}" dt="2025-11-02T22:06:39.085" v="296" actId="47"/>
        <pc:sldMkLst>
          <pc:docMk/>
          <pc:sldMk cId="3361902414" sldId="437"/>
        </pc:sldMkLst>
      </pc:sldChg>
      <pc:sldChg chg="new del">
        <pc:chgData name="Constanza Rojas" userId="14c9d863ebec110b" providerId="LiveId" clId="{2A73A79C-C8B6-45BE-8678-4E9429F5E9D3}" dt="2025-11-02T22:06:39.085" v="296" actId="47"/>
        <pc:sldMkLst>
          <pc:docMk/>
          <pc:sldMk cId="1857577598" sldId="438"/>
        </pc:sldMkLst>
      </pc:sldChg>
      <pc:sldChg chg="new del">
        <pc:chgData name="Constanza Rojas" userId="14c9d863ebec110b" providerId="LiveId" clId="{2A73A79C-C8B6-45BE-8678-4E9429F5E9D3}" dt="2025-11-02T22:06:39.085" v="296" actId="47"/>
        <pc:sldMkLst>
          <pc:docMk/>
          <pc:sldMk cId="642897013" sldId="439"/>
        </pc:sldMkLst>
      </pc:sldChg>
      <pc:sldChg chg="new del">
        <pc:chgData name="Constanza Rojas" userId="14c9d863ebec110b" providerId="LiveId" clId="{2A73A79C-C8B6-45BE-8678-4E9429F5E9D3}" dt="2025-11-02T22:06:39.085" v="296" actId="47"/>
        <pc:sldMkLst>
          <pc:docMk/>
          <pc:sldMk cId="2989758484" sldId="440"/>
        </pc:sldMkLst>
      </pc:sldChg>
      <pc:sldChg chg="new del">
        <pc:chgData name="Constanza Rojas" userId="14c9d863ebec110b" providerId="LiveId" clId="{2A73A79C-C8B6-45BE-8678-4E9429F5E9D3}" dt="2025-11-02T22:06:39.085" v="296" actId="47"/>
        <pc:sldMkLst>
          <pc:docMk/>
          <pc:sldMk cId="3262592542" sldId="441"/>
        </pc:sldMkLst>
      </pc:sldChg>
      <pc:sldChg chg="new del">
        <pc:chgData name="Constanza Rojas" userId="14c9d863ebec110b" providerId="LiveId" clId="{2A73A79C-C8B6-45BE-8678-4E9429F5E9D3}" dt="2025-11-02T22:06:39.085" v="296" actId="47"/>
        <pc:sldMkLst>
          <pc:docMk/>
          <pc:sldMk cId="3218090302" sldId="442"/>
        </pc:sldMkLst>
      </pc:sldChg>
      <pc:sldChg chg="new del">
        <pc:chgData name="Constanza Rojas" userId="14c9d863ebec110b" providerId="LiveId" clId="{2A73A79C-C8B6-45BE-8678-4E9429F5E9D3}" dt="2025-11-02T22:06:39.085" v="296" actId="47"/>
        <pc:sldMkLst>
          <pc:docMk/>
          <pc:sldMk cId="2967536205" sldId="443"/>
        </pc:sldMkLst>
      </pc:sldChg>
      <pc:sldChg chg="new del">
        <pc:chgData name="Constanza Rojas" userId="14c9d863ebec110b" providerId="LiveId" clId="{2A73A79C-C8B6-45BE-8678-4E9429F5E9D3}" dt="2025-11-02T22:06:39.085" v="296" actId="47"/>
        <pc:sldMkLst>
          <pc:docMk/>
          <pc:sldMk cId="4245775865" sldId="444"/>
        </pc:sldMkLst>
      </pc:sldChg>
      <pc:sldChg chg="new del">
        <pc:chgData name="Constanza Rojas" userId="14c9d863ebec110b" providerId="LiveId" clId="{2A73A79C-C8B6-45BE-8678-4E9429F5E9D3}" dt="2025-11-02T22:06:39.085" v="296" actId="47"/>
        <pc:sldMkLst>
          <pc:docMk/>
          <pc:sldMk cId="1002430818" sldId="445"/>
        </pc:sldMkLst>
      </pc:sldChg>
      <pc:sldChg chg="new del">
        <pc:chgData name="Constanza Rojas" userId="14c9d863ebec110b" providerId="LiveId" clId="{2A73A79C-C8B6-45BE-8678-4E9429F5E9D3}" dt="2025-11-02T22:06:39.085" v="296" actId="47"/>
        <pc:sldMkLst>
          <pc:docMk/>
          <pc:sldMk cId="3447065269" sldId="446"/>
        </pc:sldMkLst>
      </pc:sldChg>
      <pc:sldChg chg="new del">
        <pc:chgData name="Constanza Rojas" userId="14c9d863ebec110b" providerId="LiveId" clId="{2A73A79C-C8B6-45BE-8678-4E9429F5E9D3}" dt="2025-11-02T22:06:39.085" v="296" actId="47"/>
        <pc:sldMkLst>
          <pc:docMk/>
          <pc:sldMk cId="297750217" sldId="447"/>
        </pc:sldMkLst>
      </pc:sldChg>
      <pc:sldChg chg="new del">
        <pc:chgData name="Constanza Rojas" userId="14c9d863ebec110b" providerId="LiveId" clId="{2A73A79C-C8B6-45BE-8678-4E9429F5E9D3}" dt="2025-11-02T22:06:39.085" v="296" actId="47"/>
        <pc:sldMkLst>
          <pc:docMk/>
          <pc:sldMk cId="3622083595" sldId="448"/>
        </pc:sldMkLst>
      </pc:sldChg>
      <pc:sldChg chg="new del">
        <pc:chgData name="Constanza Rojas" userId="14c9d863ebec110b" providerId="LiveId" clId="{2A73A79C-C8B6-45BE-8678-4E9429F5E9D3}" dt="2025-11-02T22:06:39.085" v="296" actId="47"/>
        <pc:sldMkLst>
          <pc:docMk/>
          <pc:sldMk cId="3618322012" sldId="449"/>
        </pc:sldMkLst>
      </pc:sldChg>
      <pc:sldChg chg="new del">
        <pc:chgData name="Constanza Rojas" userId="14c9d863ebec110b" providerId="LiveId" clId="{2A73A79C-C8B6-45BE-8678-4E9429F5E9D3}" dt="2025-11-02T22:06:39.085" v="296" actId="47"/>
        <pc:sldMkLst>
          <pc:docMk/>
          <pc:sldMk cId="2960821535" sldId="450"/>
        </pc:sldMkLst>
      </pc:sldChg>
      <pc:sldChg chg="new del">
        <pc:chgData name="Constanza Rojas" userId="14c9d863ebec110b" providerId="LiveId" clId="{2A73A79C-C8B6-45BE-8678-4E9429F5E9D3}" dt="2025-11-02T22:06:39.085" v="296" actId="47"/>
        <pc:sldMkLst>
          <pc:docMk/>
          <pc:sldMk cId="1912761030" sldId="451"/>
        </pc:sldMkLst>
      </pc:sldChg>
      <pc:sldChg chg="new del">
        <pc:chgData name="Constanza Rojas" userId="14c9d863ebec110b" providerId="LiveId" clId="{2A73A79C-C8B6-45BE-8678-4E9429F5E9D3}" dt="2025-11-02T22:06:30.211" v="295" actId="680"/>
        <pc:sldMkLst>
          <pc:docMk/>
          <pc:sldMk cId="1492587942" sldId="452"/>
        </pc:sldMkLst>
      </pc:sldChg>
      <pc:sldChg chg="new del">
        <pc:chgData name="Constanza Rojas" userId="14c9d863ebec110b" providerId="LiveId" clId="{2A73A79C-C8B6-45BE-8678-4E9429F5E9D3}" dt="2025-11-02T22:06:30.174" v="294" actId="680"/>
        <pc:sldMkLst>
          <pc:docMk/>
          <pc:sldMk cId="2466268848" sldId="453"/>
        </pc:sldMkLst>
      </pc:sldChg>
      <pc:sldChg chg="new del">
        <pc:chgData name="Constanza Rojas" userId="14c9d863ebec110b" providerId="LiveId" clId="{2A73A79C-C8B6-45BE-8678-4E9429F5E9D3}" dt="2025-11-02T22:06:30.149" v="293" actId="680"/>
        <pc:sldMkLst>
          <pc:docMk/>
          <pc:sldMk cId="3643410151" sldId="454"/>
        </pc:sldMkLst>
      </pc:sldChg>
      <pc:sldChg chg="new del">
        <pc:chgData name="Constanza Rojas" userId="14c9d863ebec110b" providerId="LiveId" clId="{2A73A79C-C8B6-45BE-8678-4E9429F5E9D3}" dt="2025-11-02T22:06:30.118" v="292" actId="680"/>
        <pc:sldMkLst>
          <pc:docMk/>
          <pc:sldMk cId="1873472593" sldId="455"/>
        </pc:sldMkLst>
      </pc:sldChg>
      <pc:sldChg chg="new del">
        <pc:chgData name="Constanza Rojas" userId="14c9d863ebec110b" providerId="LiveId" clId="{2A73A79C-C8B6-45BE-8678-4E9429F5E9D3}" dt="2025-11-02T22:06:30.085" v="291" actId="680"/>
        <pc:sldMkLst>
          <pc:docMk/>
          <pc:sldMk cId="1817387249" sldId="456"/>
        </pc:sldMkLst>
      </pc:sldChg>
      <pc:sldChg chg="new del">
        <pc:chgData name="Constanza Rojas" userId="14c9d863ebec110b" providerId="LiveId" clId="{2A73A79C-C8B6-45BE-8678-4E9429F5E9D3}" dt="2025-11-02T22:06:30.054" v="290" actId="680"/>
        <pc:sldMkLst>
          <pc:docMk/>
          <pc:sldMk cId="2356495662" sldId="457"/>
        </pc:sldMkLst>
      </pc:sldChg>
      <pc:sldChg chg="new del">
        <pc:chgData name="Constanza Rojas" userId="14c9d863ebec110b" providerId="LiveId" clId="{2A73A79C-C8B6-45BE-8678-4E9429F5E9D3}" dt="2025-11-02T22:06:30.024" v="289" actId="680"/>
        <pc:sldMkLst>
          <pc:docMk/>
          <pc:sldMk cId="3727625783" sldId="458"/>
        </pc:sldMkLst>
      </pc:sldChg>
      <pc:sldChg chg="new del">
        <pc:chgData name="Constanza Rojas" userId="14c9d863ebec110b" providerId="LiveId" clId="{2A73A79C-C8B6-45BE-8678-4E9429F5E9D3}" dt="2025-11-02T22:06:29.993" v="288" actId="680"/>
        <pc:sldMkLst>
          <pc:docMk/>
          <pc:sldMk cId="3263529820" sldId="459"/>
        </pc:sldMkLst>
      </pc:sldChg>
      <pc:sldChg chg="new del">
        <pc:chgData name="Constanza Rojas" userId="14c9d863ebec110b" providerId="LiveId" clId="{2A73A79C-C8B6-45BE-8678-4E9429F5E9D3}" dt="2025-11-02T22:06:29.946" v="287" actId="680"/>
        <pc:sldMkLst>
          <pc:docMk/>
          <pc:sldMk cId="1428856346" sldId="460"/>
        </pc:sldMkLst>
      </pc:sldChg>
      <pc:sldChg chg="new del">
        <pc:chgData name="Constanza Rojas" userId="14c9d863ebec110b" providerId="LiveId" clId="{2A73A79C-C8B6-45BE-8678-4E9429F5E9D3}" dt="2025-11-02T22:06:29.911" v="286" actId="680"/>
        <pc:sldMkLst>
          <pc:docMk/>
          <pc:sldMk cId="497198214" sldId="461"/>
        </pc:sldMkLst>
      </pc:sldChg>
      <pc:sldChg chg="new del">
        <pc:chgData name="Constanza Rojas" userId="14c9d863ebec110b" providerId="LiveId" clId="{2A73A79C-C8B6-45BE-8678-4E9429F5E9D3}" dt="2025-11-02T22:06:29.885" v="285" actId="680"/>
        <pc:sldMkLst>
          <pc:docMk/>
          <pc:sldMk cId="76472808" sldId="462"/>
        </pc:sldMkLst>
      </pc:sldChg>
      <pc:sldChg chg="new del">
        <pc:chgData name="Constanza Rojas" userId="14c9d863ebec110b" providerId="LiveId" clId="{2A73A79C-C8B6-45BE-8678-4E9429F5E9D3}" dt="2025-11-02T22:06:29.853" v="284" actId="680"/>
        <pc:sldMkLst>
          <pc:docMk/>
          <pc:sldMk cId="2084439883" sldId="463"/>
        </pc:sldMkLst>
      </pc:sldChg>
      <pc:sldChg chg="new del">
        <pc:chgData name="Constanza Rojas" userId="14c9d863ebec110b" providerId="LiveId" clId="{2A73A79C-C8B6-45BE-8678-4E9429F5E9D3}" dt="2025-11-02T22:06:29.342" v="283" actId="680"/>
        <pc:sldMkLst>
          <pc:docMk/>
          <pc:sldMk cId="2208926728" sldId="464"/>
        </pc:sldMkLst>
      </pc:sldChg>
      <pc:sldChg chg="new del">
        <pc:chgData name="Constanza Rojas" userId="14c9d863ebec110b" providerId="LiveId" clId="{2A73A79C-C8B6-45BE-8678-4E9429F5E9D3}" dt="2025-11-02T22:06:29.223" v="282" actId="680"/>
        <pc:sldMkLst>
          <pc:docMk/>
          <pc:sldMk cId="2370036352" sldId="465"/>
        </pc:sldMkLst>
      </pc:sldChg>
      <pc:sldChg chg="new del">
        <pc:chgData name="Constanza Rojas" userId="14c9d863ebec110b" providerId="LiveId" clId="{2A73A79C-C8B6-45BE-8678-4E9429F5E9D3}" dt="2025-11-02T22:06:29.060" v="281" actId="680"/>
        <pc:sldMkLst>
          <pc:docMk/>
          <pc:sldMk cId="4018930956" sldId="466"/>
        </pc:sldMkLst>
      </pc:sldChg>
      <pc:sldChg chg="new del">
        <pc:chgData name="Constanza Rojas" userId="14c9d863ebec110b" providerId="LiveId" clId="{2A73A79C-C8B6-45BE-8678-4E9429F5E9D3}" dt="2025-11-02T22:06:28.869" v="280" actId="680"/>
        <pc:sldMkLst>
          <pc:docMk/>
          <pc:sldMk cId="2102875406" sldId="467"/>
        </pc:sldMkLst>
      </pc:sldChg>
      <pc:sldChg chg="new del">
        <pc:chgData name="Constanza Rojas" userId="14c9d863ebec110b" providerId="LiveId" clId="{2A73A79C-C8B6-45BE-8678-4E9429F5E9D3}" dt="2025-11-02T22:06:28.720" v="279" actId="680"/>
        <pc:sldMkLst>
          <pc:docMk/>
          <pc:sldMk cId="3604238319" sldId="468"/>
        </pc:sldMkLst>
      </pc:sldChg>
      <pc:sldChg chg="new del">
        <pc:chgData name="Constanza Rojas" userId="14c9d863ebec110b" providerId="LiveId" clId="{2A73A79C-C8B6-45BE-8678-4E9429F5E9D3}" dt="2025-11-02T22:06:28.546" v="278" actId="680"/>
        <pc:sldMkLst>
          <pc:docMk/>
          <pc:sldMk cId="3501020513" sldId="469"/>
        </pc:sldMkLst>
      </pc:sldChg>
      <pc:sldChg chg="new del">
        <pc:chgData name="Constanza Rojas" userId="14c9d863ebec110b" providerId="LiveId" clId="{2A73A79C-C8B6-45BE-8678-4E9429F5E9D3}" dt="2025-11-02T22:06:28.336" v="277" actId="680"/>
        <pc:sldMkLst>
          <pc:docMk/>
          <pc:sldMk cId="997726289" sldId="470"/>
        </pc:sldMkLst>
      </pc:sldChg>
      <pc:sldChg chg="new del">
        <pc:chgData name="Constanza Rojas" userId="14c9d863ebec110b" providerId="LiveId" clId="{2A73A79C-C8B6-45BE-8678-4E9429F5E9D3}" dt="2025-11-02T22:06:27.591" v="276" actId="680"/>
        <pc:sldMkLst>
          <pc:docMk/>
          <pc:sldMk cId="2685468182" sldId="4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46F0E3-BEA0-4916-995C-844C53C4363A}" type="doc">
      <dgm:prSet loTypeId="urn:microsoft.com/office/officeart/2005/8/layout/process2" loCatId="process" qsTypeId="urn:microsoft.com/office/officeart/2005/8/quickstyle/simple1" qsCatId="simple" csTypeId="urn:microsoft.com/office/officeart/2005/8/colors/accent3_2" csCatId="accent3" phldr="1"/>
      <dgm:spPr/>
      <dgm:t>
        <a:bodyPr/>
        <a:lstStyle/>
        <a:p>
          <a:endParaRPr lang="es-CL"/>
        </a:p>
      </dgm:t>
    </dgm:pt>
    <dgm:pt modelId="{D771B641-4688-4361-A6C1-6A60AF91FC75}">
      <dgm:prSet phldrT="[Texto]" phldr="0" custT="1"/>
      <dgm:spPr/>
      <dgm:t>
        <a:bodyPr/>
        <a:lstStyle/>
        <a:p>
          <a:r>
            <a:rPr lang="es-CL" sz="1200" dirty="0"/>
            <a:t>Población base</a:t>
          </a:r>
          <a:br>
            <a:rPr lang="es-CL" sz="1200" dirty="0"/>
          </a:br>
          <a:r>
            <a:rPr lang="es-CL" sz="1200" dirty="0"/>
            <a:t>ENS 2009-2010: n = 5293</a:t>
          </a:r>
        </a:p>
        <a:p>
          <a:r>
            <a:rPr lang="es-CL" sz="1200" dirty="0"/>
            <a:t>ENS 2016-2017: n = 6233</a:t>
          </a:r>
        </a:p>
      </dgm:t>
    </dgm:pt>
    <dgm:pt modelId="{4398A524-ECA6-4AEE-861A-0111EE153E83}" type="parTrans" cxnId="{FD1D3DBC-ECF8-4096-B7AB-2A5B75F2DD1B}">
      <dgm:prSet/>
      <dgm:spPr/>
      <dgm:t>
        <a:bodyPr/>
        <a:lstStyle/>
        <a:p>
          <a:endParaRPr lang="es-CL"/>
        </a:p>
      </dgm:t>
    </dgm:pt>
    <dgm:pt modelId="{E64858D1-AF9B-4B6D-B74B-B5BCB54C9DBD}" type="sibTrans" cxnId="{FD1D3DBC-ECF8-4096-B7AB-2A5B75F2DD1B}">
      <dgm:prSet/>
      <dgm:spPr/>
      <dgm:t>
        <a:bodyPr/>
        <a:lstStyle/>
        <a:p>
          <a:endParaRPr lang="es-CL"/>
        </a:p>
      </dgm:t>
    </dgm:pt>
    <dgm:pt modelId="{4A64BBDB-40BF-49B9-A09C-1E79183A36E2}">
      <dgm:prSet phldrT="[Texto]" phldr="0" custT="1"/>
      <dgm:spPr/>
      <dgm:t>
        <a:bodyPr/>
        <a:lstStyle/>
        <a:p>
          <a:pPr algn="ctr"/>
          <a:r>
            <a:rPr lang="es-CL" sz="1200" dirty="0"/>
            <a:t>Excluidos</a:t>
          </a:r>
        </a:p>
        <a:p>
          <a:pPr algn="l"/>
          <a:r>
            <a:rPr lang="es-CL" sz="1200" dirty="0"/>
            <a:t>Antecedente personal de cáncer (n = 30 ENS 2009-2010; n = 254 ENS 2016-2017)
&lt;25 años (n = 803 ENS 2009-2010; n = 837 ENS 2016-2017)</a:t>
          </a:r>
        </a:p>
      </dgm:t>
    </dgm:pt>
    <dgm:pt modelId="{C6C7B423-9E0D-4A04-BB19-A8831C7CAFFB}" type="parTrans" cxnId="{566837D0-9476-47D0-BD92-0DE7FDA620CD}">
      <dgm:prSet/>
      <dgm:spPr/>
      <dgm:t>
        <a:bodyPr/>
        <a:lstStyle/>
        <a:p>
          <a:endParaRPr lang="es-CL"/>
        </a:p>
      </dgm:t>
    </dgm:pt>
    <dgm:pt modelId="{2254829A-1353-4813-A2BF-001E1FE332D6}" type="sibTrans" cxnId="{566837D0-9476-47D0-BD92-0DE7FDA620CD}">
      <dgm:prSet/>
      <dgm:spPr/>
      <dgm:t>
        <a:bodyPr/>
        <a:lstStyle/>
        <a:p>
          <a:endParaRPr lang="es-CL"/>
        </a:p>
      </dgm:t>
    </dgm:pt>
    <dgm:pt modelId="{72FAA15F-38C0-4D2E-B9EE-7FD15D61C318}">
      <dgm:prSet phldrT="[Texto]" phldr="0" custT="1"/>
      <dgm:spPr/>
      <dgm:t>
        <a:bodyPr/>
        <a:lstStyle/>
        <a:p>
          <a:r>
            <a:rPr lang="es-CL" sz="1200" dirty="0"/>
            <a:t>Muestra final analizada</a:t>
          </a:r>
        </a:p>
        <a:p>
          <a:r>
            <a:rPr lang="es-CL" sz="1200" dirty="0"/>
            <a:t>ENS 2009-2010: n = 4459</a:t>
          </a:r>
        </a:p>
        <a:p>
          <a:r>
            <a:rPr lang="es-CL" sz="1200" dirty="0"/>
            <a:t>ENS 2016-2017: n = 5144</a:t>
          </a:r>
        </a:p>
        <a:p>
          <a:r>
            <a:rPr lang="es-CL" sz="1200" dirty="0"/>
            <a:t>Muestra expandida</a:t>
          </a:r>
        </a:p>
        <a:p>
          <a:r>
            <a:rPr lang="es-CL" sz="1200" dirty="0"/>
            <a:t>ENS 2009-2010: n = 10,358,018</a:t>
          </a:r>
        </a:p>
        <a:p>
          <a:r>
            <a:rPr lang="es-CL" sz="1200" dirty="0"/>
            <a:t>ENS 2016-2017: n = 11,324,533</a:t>
          </a:r>
        </a:p>
      </dgm:t>
    </dgm:pt>
    <dgm:pt modelId="{D3FE585E-3D6A-418A-BB9F-41A581448CDF}" type="parTrans" cxnId="{DF8E7C1A-5D23-423D-A0D1-D0B022EB9E8C}">
      <dgm:prSet/>
      <dgm:spPr/>
      <dgm:t>
        <a:bodyPr/>
        <a:lstStyle/>
        <a:p>
          <a:endParaRPr lang="es-CL"/>
        </a:p>
      </dgm:t>
    </dgm:pt>
    <dgm:pt modelId="{1B9E0B04-4962-4F6F-8BE5-C9B6875A7231}" type="sibTrans" cxnId="{DF8E7C1A-5D23-423D-A0D1-D0B022EB9E8C}">
      <dgm:prSet/>
      <dgm:spPr/>
      <dgm:t>
        <a:bodyPr/>
        <a:lstStyle/>
        <a:p>
          <a:endParaRPr lang="es-CL"/>
        </a:p>
      </dgm:t>
    </dgm:pt>
    <dgm:pt modelId="{DB8EF7DF-6AB1-4CB1-A09C-53D64454BA0D}">
      <dgm:prSet custT="1"/>
      <dgm:spPr/>
      <dgm:t>
        <a:bodyPr/>
        <a:lstStyle/>
        <a:p>
          <a:r>
            <a:rPr lang="es-CL" sz="1100" dirty="0"/>
            <a:t>Se registraron 234 muertes por cáncer.</a:t>
          </a:r>
        </a:p>
      </dgm:t>
    </dgm:pt>
    <dgm:pt modelId="{9FCA9583-87E5-4FBD-BE61-CFCDEB9A3760}" type="sibTrans" cxnId="{96002B78-167A-4897-968F-73E4E2ECE55F}">
      <dgm:prSet/>
      <dgm:spPr/>
      <dgm:t>
        <a:bodyPr/>
        <a:lstStyle/>
        <a:p>
          <a:endParaRPr lang="es-CL"/>
        </a:p>
      </dgm:t>
    </dgm:pt>
    <dgm:pt modelId="{5E13B8BE-10F0-425B-BD00-EF575D9FC5BF}" type="parTrans" cxnId="{96002B78-167A-4897-968F-73E4E2ECE55F}">
      <dgm:prSet/>
      <dgm:spPr/>
      <dgm:t>
        <a:bodyPr/>
        <a:lstStyle/>
        <a:p>
          <a:endParaRPr lang="es-CL"/>
        </a:p>
      </dgm:t>
    </dgm:pt>
    <dgm:pt modelId="{864F3964-9382-4406-8E39-19B97049FE24}" type="pres">
      <dgm:prSet presAssocID="{1B46F0E3-BEA0-4916-995C-844C53C4363A}" presName="linearFlow" presStyleCnt="0">
        <dgm:presLayoutVars>
          <dgm:resizeHandles val="exact"/>
        </dgm:presLayoutVars>
      </dgm:prSet>
      <dgm:spPr/>
    </dgm:pt>
    <dgm:pt modelId="{3BD6F14E-12EC-4160-AA92-D7A7B4485534}" type="pres">
      <dgm:prSet presAssocID="{D771B641-4688-4361-A6C1-6A60AF91FC75}" presName="node" presStyleLbl="node1" presStyleIdx="0" presStyleCnt="4" custScaleY="214810">
        <dgm:presLayoutVars>
          <dgm:bulletEnabled val="1"/>
        </dgm:presLayoutVars>
      </dgm:prSet>
      <dgm:spPr/>
    </dgm:pt>
    <dgm:pt modelId="{C0BE7967-FFE4-4F71-AB6C-F64B9C5C7342}" type="pres">
      <dgm:prSet presAssocID="{E64858D1-AF9B-4B6D-B74B-B5BCB54C9DBD}" presName="sibTrans" presStyleLbl="sibTrans2D1" presStyleIdx="0" presStyleCnt="3"/>
      <dgm:spPr/>
    </dgm:pt>
    <dgm:pt modelId="{65D35AAD-3738-4435-9724-273096D7B96A}" type="pres">
      <dgm:prSet presAssocID="{E64858D1-AF9B-4B6D-B74B-B5BCB54C9DBD}" presName="connectorText" presStyleLbl="sibTrans2D1" presStyleIdx="0" presStyleCnt="3"/>
      <dgm:spPr/>
    </dgm:pt>
    <dgm:pt modelId="{F67E5A1E-E2A0-4C97-8B22-AAE1B4866CE6}" type="pres">
      <dgm:prSet presAssocID="{4A64BBDB-40BF-49B9-A09C-1E79183A36E2}" presName="node" presStyleLbl="node1" presStyleIdx="1" presStyleCnt="4" custScaleY="206837">
        <dgm:presLayoutVars>
          <dgm:bulletEnabled val="1"/>
        </dgm:presLayoutVars>
      </dgm:prSet>
      <dgm:spPr/>
    </dgm:pt>
    <dgm:pt modelId="{9DA2022B-2F3A-4AE0-A8AC-D62B5E252CE7}" type="pres">
      <dgm:prSet presAssocID="{2254829A-1353-4813-A2BF-001E1FE332D6}" presName="sibTrans" presStyleLbl="sibTrans2D1" presStyleIdx="1" presStyleCnt="3"/>
      <dgm:spPr/>
    </dgm:pt>
    <dgm:pt modelId="{3D270F44-A1A0-497C-9DF8-9754877D949E}" type="pres">
      <dgm:prSet presAssocID="{2254829A-1353-4813-A2BF-001E1FE332D6}" presName="connectorText" presStyleLbl="sibTrans2D1" presStyleIdx="1" presStyleCnt="3"/>
      <dgm:spPr/>
    </dgm:pt>
    <dgm:pt modelId="{0F90B8B2-299C-4AF4-986D-A0FBE5F9F2A6}" type="pres">
      <dgm:prSet presAssocID="{72FAA15F-38C0-4D2E-B9EE-7FD15D61C318}" presName="node" presStyleLbl="node1" presStyleIdx="2" presStyleCnt="4" custScaleY="238318">
        <dgm:presLayoutVars>
          <dgm:bulletEnabled val="1"/>
        </dgm:presLayoutVars>
      </dgm:prSet>
      <dgm:spPr/>
    </dgm:pt>
    <dgm:pt modelId="{8B20E1D8-D3CC-4B15-86BF-4C19D398A74E}" type="pres">
      <dgm:prSet presAssocID="{1B9E0B04-4962-4F6F-8BE5-C9B6875A7231}" presName="sibTrans" presStyleLbl="sibTrans2D1" presStyleIdx="2" presStyleCnt="3" custScaleX="34714" custScaleY="111302"/>
      <dgm:spPr/>
    </dgm:pt>
    <dgm:pt modelId="{F91549F9-6605-4C28-AB94-8F62B0354574}" type="pres">
      <dgm:prSet presAssocID="{1B9E0B04-4962-4F6F-8BE5-C9B6875A7231}" presName="connectorText" presStyleLbl="sibTrans2D1" presStyleIdx="2" presStyleCnt="3"/>
      <dgm:spPr/>
    </dgm:pt>
    <dgm:pt modelId="{E660FDBC-177C-47C6-9A43-D7AFE7B2CA78}" type="pres">
      <dgm:prSet presAssocID="{DB8EF7DF-6AB1-4CB1-A09C-53D64454BA0D}" presName="node" presStyleLbl="node1" presStyleIdx="3" presStyleCnt="4" custFlipHor="1" custScaleX="57485" custScaleY="88791" custLinFactY="-118980" custLinFactNeighborX="99683" custLinFactNeighborY="-200000">
        <dgm:presLayoutVars>
          <dgm:bulletEnabled val="1"/>
        </dgm:presLayoutVars>
      </dgm:prSet>
      <dgm:spPr/>
    </dgm:pt>
  </dgm:ptLst>
  <dgm:cxnLst>
    <dgm:cxn modelId="{17713501-CEEE-4991-808C-30D729B1CD3A}" type="presOf" srcId="{DB8EF7DF-6AB1-4CB1-A09C-53D64454BA0D}" destId="{E660FDBC-177C-47C6-9A43-D7AFE7B2CA78}" srcOrd="0" destOrd="0" presId="urn:microsoft.com/office/officeart/2005/8/layout/process2"/>
    <dgm:cxn modelId="{DF8E7C1A-5D23-423D-A0D1-D0B022EB9E8C}" srcId="{1B46F0E3-BEA0-4916-995C-844C53C4363A}" destId="{72FAA15F-38C0-4D2E-B9EE-7FD15D61C318}" srcOrd="2" destOrd="0" parTransId="{D3FE585E-3D6A-418A-BB9F-41A581448CDF}" sibTransId="{1B9E0B04-4962-4F6F-8BE5-C9B6875A7231}"/>
    <dgm:cxn modelId="{AD84E727-814B-4177-9356-030601B1A391}" type="presOf" srcId="{1B46F0E3-BEA0-4916-995C-844C53C4363A}" destId="{864F3964-9382-4406-8E39-19B97049FE24}" srcOrd="0" destOrd="0" presId="urn:microsoft.com/office/officeart/2005/8/layout/process2"/>
    <dgm:cxn modelId="{8781CA40-E34A-45F4-9681-C5FB7A0039E2}" type="presOf" srcId="{1B9E0B04-4962-4F6F-8BE5-C9B6875A7231}" destId="{F91549F9-6605-4C28-AB94-8F62B0354574}" srcOrd="1" destOrd="0" presId="urn:microsoft.com/office/officeart/2005/8/layout/process2"/>
    <dgm:cxn modelId="{1F646161-88C1-47E0-A295-49915E481B51}" type="presOf" srcId="{E64858D1-AF9B-4B6D-B74B-B5BCB54C9DBD}" destId="{65D35AAD-3738-4435-9724-273096D7B96A}" srcOrd="1" destOrd="0" presId="urn:microsoft.com/office/officeart/2005/8/layout/process2"/>
    <dgm:cxn modelId="{0434F964-FE6A-4C9D-9752-CDBD5C140B85}" type="presOf" srcId="{4A64BBDB-40BF-49B9-A09C-1E79183A36E2}" destId="{F67E5A1E-E2A0-4C97-8B22-AAE1B4866CE6}" srcOrd="0" destOrd="0" presId="urn:microsoft.com/office/officeart/2005/8/layout/process2"/>
    <dgm:cxn modelId="{D0C6196A-A6CD-48CB-8D29-B8121660975E}" type="presOf" srcId="{72FAA15F-38C0-4D2E-B9EE-7FD15D61C318}" destId="{0F90B8B2-299C-4AF4-986D-A0FBE5F9F2A6}" srcOrd="0" destOrd="0" presId="urn:microsoft.com/office/officeart/2005/8/layout/process2"/>
    <dgm:cxn modelId="{A06FE44C-2699-4957-83F6-ED6B32A7AB48}" type="presOf" srcId="{2254829A-1353-4813-A2BF-001E1FE332D6}" destId="{3D270F44-A1A0-497C-9DF8-9754877D949E}" srcOrd="1" destOrd="0" presId="urn:microsoft.com/office/officeart/2005/8/layout/process2"/>
    <dgm:cxn modelId="{C3EA1356-2145-43CB-BC44-BADEE571404F}" type="presOf" srcId="{2254829A-1353-4813-A2BF-001E1FE332D6}" destId="{9DA2022B-2F3A-4AE0-A8AC-D62B5E252CE7}" srcOrd="0" destOrd="0" presId="urn:microsoft.com/office/officeart/2005/8/layout/process2"/>
    <dgm:cxn modelId="{96002B78-167A-4897-968F-73E4E2ECE55F}" srcId="{1B46F0E3-BEA0-4916-995C-844C53C4363A}" destId="{DB8EF7DF-6AB1-4CB1-A09C-53D64454BA0D}" srcOrd="3" destOrd="0" parTransId="{5E13B8BE-10F0-425B-BD00-EF575D9FC5BF}" sibTransId="{9FCA9583-87E5-4FBD-BE61-CFCDEB9A3760}"/>
    <dgm:cxn modelId="{9238DDA0-501A-485F-A9AE-8DF5FDA0E363}" type="presOf" srcId="{E64858D1-AF9B-4B6D-B74B-B5BCB54C9DBD}" destId="{C0BE7967-FFE4-4F71-AB6C-F64B9C5C7342}" srcOrd="0" destOrd="0" presId="urn:microsoft.com/office/officeart/2005/8/layout/process2"/>
    <dgm:cxn modelId="{D70670A1-5258-455F-9539-73915EC24A76}" type="presOf" srcId="{1B9E0B04-4962-4F6F-8BE5-C9B6875A7231}" destId="{8B20E1D8-D3CC-4B15-86BF-4C19D398A74E}" srcOrd="0" destOrd="0" presId="urn:microsoft.com/office/officeart/2005/8/layout/process2"/>
    <dgm:cxn modelId="{FD1D3DBC-ECF8-4096-B7AB-2A5B75F2DD1B}" srcId="{1B46F0E3-BEA0-4916-995C-844C53C4363A}" destId="{D771B641-4688-4361-A6C1-6A60AF91FC75}" srcOrd="0" destOrd="0" parTransId="{4398A524-ECA6-4AEE-861A-0111EE153E83}" sibTransId="{E64858D1-AF9B-4B6D-B74B-B5BCB54C9DBD}"/>
    <dgm:cxn modelId="{566837D0-9476-47D0-BD92-0DE7FDA620CD}" srcId="{1B46F0E3-BEA0-4916-995C-844C53C4363A}" destId="{4A64BBDB-40BF-49B9-A09C-1E79183A36E2}" srcOrd="1" destOrd="0" parTransId="{C6C7B423-9E0D-4A04-BB19-A8831C7CAFFB}" sibTransId="{2254829A-1353-4813-A2BF-001E1FE332D6}"/>
    <dgm:cxn modelId="{16CAF4DB-60FD-4F43-875C-9FE4806F7B9D}" type="presOf" srcId="{D771B641-4688-4361-A6C1-6A60AF91FC75}" destId="{3BD6F14E-12EC-4160-AA92-D7A7B4485534}" srcOrd="0" destOrd="0" presId="urn:microsoft.com/office/officeart/2005/8/layout/process2"/>
    <dgm:cxn modelId="{8A748231-1255-4941-91A1-AFA5A00F979B}" type="presParOf" srcId="{864F3964-9382-4406-8E39-19B97049FE24}" destId="{3BD6F14E-12EC-4160-AA92-D7A7B4485534}" srcOrd="0" destOrd="0" presId="urn:microsoft.com/office/officeart/2005/8/layout/process2"/>
    <dgm:cxn modelId="{AA4AEB97-7900-4346-A905-D79C32F57FE9}" type="presParOf" srcId="{864F3964-9382-4406-8E39-19B97049FE24}" destId="{C0BE7967-FFE4-4F71-AB6C-F64B9C5C7342}" srcOrd="1" destOrd="0" presId="urn:microsoft.com/office/officeart/2005/8/layout/process2"/>
    <dgm:cxn modelId="{5CBCE9F5-F332-44C9-B3E2-D9E95780694E}" type="presParOf" srcId="{C0BE7967-FFE4-4F71-AB6C-F64B9C5C7342}" destId="{65D35AAD-3738-4435-9724-273096D7B96A}" srcOrd="0" destOrd="0" presId="urn:microsoft.com/office/officeart/2005/8/layout/process2"/>
    <dgm:cxn modelId="{F8493C9A-E3D1-486E-8B36-19BF877FE6B5}" type="presParOf" srcId="{864F3964-9382-4406-8E39-19B97049FE24}" destId="{F67E5A1E-E2A0-4C97-8B22-AAE1B4866CE6}" srcOrd="2" destOrd="0" presId="urn:microsoft.com/office/officeart/2005/8/layout/process2"/>
    <dgm:cxn modelId="{9EB8268A-28FA-45C3-BD7D-770F1A2D8CB7}" type="presParOf" srcId="{864F3964-9382-4406-8E39-19B97049FE24}" destId="{9DA2022B-2F3A-4AE0-A8AC-D62B5E252CE7}" srcOrd="3" destOrd="0" presId="urn:microsoft.com/office/officeart/2005/8/layout/process2"/>
    <dgm:cxn modelId="{E9E06B50-1151-4153-B007-C38D09AC0AC5}" type="presParOf" srcId="{9DA2022B-2F3A-4AE0-A8AC-D62B5E252CE7}" destId="{3D270F44-A1A0-497C-9DF8-9754877D949E}" srcOrd="0" destOrd="0" presId="urn:microsoft.com/office/officeart/2005/8/layout/process2"/>
    <dgm:cxn modelId="{E39B5C9D-4EC5-40FE-966B-22E9D4BF1A22}" type="presParOf" srcId="{864F3964-9382-4406-8E39-19B97049FE24}" destId="{0F90B8B2-299C-4AF4-986D-A0FBE5F9F2A6}" srcOrd="4" destOrd="0" presId="urn:microsoft.com/office/officeart/2005/8/layout/process2"/>
    <dgm:cxn modelId="{92E2B225-61C6-43EC-AB0B-E9B4FF0B49FA}" type="presParOf" srcId="{864F3964-9382-4406-8E39-19B97049FE24}" destId="{8B20E1D8-D3CC-4B15-86BF-4C19D398A74E}" srcOrd="5" destOrd="0" presId="urn:microsoft.com/office/officeart/2005/8/layout/process2"/>
    <dgm:cxn modelId="{DC8EE1E3-8903-478F-B96D-DEE0DC52FA9F}" type="presParOf" srcId="{8B20E1D8-D3CC-4B15-86BF-4C19D398A74E}" destId="{F91549F9-6605-4C28-AB94-8F62B0354574}" srcOrd="0" destOrd="0" presId="urn:microsoft.com/office/officeart/2005/8/layout/process2"/>
    <dgm:cxn modelId="{2A86C72F-5A1B-4D05-BA59-D8AC8747AD12}" type="presParOf" srcId="{864F3964-9382-4406-8E39-19B97049FE24}" destId="{E660FDBC-177C-47C6-9A43-D7AFE7B2CA78}"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F14E-12EC-4160-AA92-D7A7B4485534}">
      <dsp:nvSpPr>
        <dsp:cNvPr id="0" name=""/>
        <dsp:cNvSpPr/>
      </dsp:nvSpPr>
      <dsp:spPr>
        <a:xfrm>
          <a:off x="3329005" y="4790"/>
          <a:ext cx="2828889" cy="15191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L" sz="1200" kern="1200" dirty="0"/>
            <a:t>Población base</a:t>
          </a:r>
          <a:br>
            <a:rPr lang="es-CL" sz="1200" kern="1200" dirty="0"/>
          </a:br>
          <a:r>
            <a:rPr lang="es-CL" sz="1200" kern="1200" dirty="0"/>
            <a:t>ENS 2009-2010: n = 5293</a:t>
          </a:r>
        </a:p>
        <a:p>
          <a:pPr marL="0" lvl="0" indent="0" algn="ctr" defTabSz="533400">
            <a:lnSpc>
              <a:spcPct val="90000"/>
            </a:lnSpc>
            <a:spcBef>
              <a:spcPct val="0"/>
            </a:spcBef>
            <a:spcAft>
              <a:spcPct val="35000"/>
            </a:spcAft>
            <a:buNone/>
          </a:pPr>
          <a:r>
            <a:rPr lang="es-CL" sz="1200" kern="1200" dirty="0"/>
            <a:t>ENS 2016-2017: n = 6233</a:t>
          </a:r>
        </a:p>
      </dsp:txBody>
      <dsp:txXfrm>
        <a:off x="3373500" y="49285"/>
        <a:ext cx="2739899" cy="1430194"/>
      </dsp:txXfrm>
    </dsp:sp>
    <dsp:sp modelId="{C0BE7967-FFE4-4F71-AB6C-F64B9C5C7342}">
      <dsp:nvSpPr>
        <dsp:cNvPr id="0" name=""/>
        <dsp:cNvSpPr/>
      </dsp:nvSpPr>
      <dsp:spPr>
        <a:xfrm rot="5400000">
          <a:off x="4610845" y="1541655"/>
          <a:ext cx="265208" cy="31825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CL" sz="1300" kern="1200"/>
        </a:p>
      </dsp:txBody>
      <dsp:txXfrm rot="-5400000">
        <a:off x="4647974" y="1568176"/>
        <a:ext cx="190950" cy="185646"/>
      </dsp:txXfrm>
    </dsp:sp>
    <dsp:sp modelId="{F67E5A1E-E2A0-4C97-8B22-AAE1B4866CE6}">
      <dsp:nvSpPr>
        <dsp:cNvPr id="0" name=""/>
        <dsp:cNvSpPr/>
      </dsp:nvSpPr>
      <dsp:spPr>
        <a:xfrm>
          <a:off x="3329005" y="1877585"/>
          <a:ext cx="2828889" cy="14627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L" sz="1200" kern="1200" dirty="0"/>
            <a:t>Excluidos</a:t>
          </a:r>
        </a:p>
        <a:p>
          <a:pPr marL="0" lvl="0" indent="0" algn="l" defTabSz="533400">
            <a:lnSpc>
              <a:spcPct val="90000"/>
            </a:lnSpc>
            <a:spcBef>
              <a:spcPct val="0"/>
            </a:spcBef>
            <a:spcAft>
              <a:spcPct val="35000"/>
            </a:spcAft>
            <a:buNone/>
          </a:pPr>
          <a:r>
            <a:rPr lang="es-CL" sz="1200" kern="1200" dirty="0"/>
            <a:t>Antecedente personal de cáncer (n = 30 ENS 2009-2010; n = 254 ENS 2016-2017)
&lt;25 años (n = 803 ENS 2009-2010; n = 837 ENS 2016-2017)</a:t>
          </a:r>
        </a:p>
      </dsp:txBody>
      <dsp:txXfrm>
        <a:off x="3371849" y="1920429"/>
        <a:ext cx="2743201" cy="1377109"/>
      </dsp:txXfrm>
    </dsp:sp>
    <dsp:sp modelId="{9DA2022B-2F3A-4AE0-A8AC-D62B5E252CE7}">
      <dsp:nvSpPr>
        <dsp:cNvPr id="0" name=""/>
        <dsp:cNvSpPr/>
      </dsp:nvSpPr>
      <dsp:spPr>
        <a:xfrm rot="5400000">
          <a:off x="4610845" y="3358063"/>
          <a:ext cx="265208" cy="31825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CL" sz="1300" kern="1200"/>
        </a:p>
      </dsp:txBody>
      <dsp:txXfrm rot="-5400000">
        <a:off x="4647974" y="3384584"/>
        <a:ext cx="190950" cy="185646"/>
      </dsp:txXfrm>
    </dsp:sp>
    <dsp:sp modelId="{0F90B8B2-299C-4AF4-986D-A0FBE5F9F2A6}">
      <dsp:nvSpPr>
        <dsp:cNvPr id="0" name=""/>
        <dsp:cNvSpPr/>
      </dsp:nvSpPr>
      <dsp:spPr>
        <a:xfrm>
          <a:off x="3329005" y="3693994"/>
          <a:ext cx="2828889" cy="16854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L" sz="1200" kern="1200" dirty="0"/>
            <a:t>Muestra final analizada</a:t>
          </a:r>
        </a:p>
        <a:p>
          <a:pPr marL="0" lvl="0" indent="0" algn="ctr" defTabSz="533400">
            <a:lnSpc>
              <a:spcPct val="90000"/>
            </a:lnSpc>
            <a:spcBef>
              <a:spcPct val="0"/>
            </a:spcBef>
            <a:spcAft>
              <a:spcPct val="35000"/>
            </a:spcAft>
            <a:buNone/>
          </a:pPr>
          <a:r>
            <a:rPr lang="es-CL" sz="1200" kern="1200" dirty="0"/>
            <a:t>ENS 2009-2010: n = 4459</a:t>
          </a:r>
        </a:p>
        <a:p>
          <a:pPr marL="0" lvl="0" indent="0" algn="ctr" defTabSz="533400">
            <a:lnSpc>
              <a:spcPct val="90000"/>
            </a:lnSpc>
            <a:spcBef>
              <a:spcPct val="0"/>
            </a:spcBef>
            <a:spcAft>
              <a:spcPct val="35000"/>
            </a:spcAft>
            <a:buNone/>
          </a:pPr>
          <a:r>
            <a:rPr lang="es-CL" sz="1200" kern="1200" dirty="0"/>
            <a:t>ENS 2016-2017: n = 5144</a:t>
          </a:r>
        </a:p>
        <a:p>
          <a:pPr marL="0" lvl="0" indent="0" algn="ctr" defTabSz="533400">
            <a:lnSpc>
              <a:spcPct val="90000"/>
            </a:lnSpc>
            <a:spcBef>
              <a:spcPct val="0"/>
            </a:spcBef>
            <a:spcAft>
              <a:spcPct val="35000"/>
            </a:spcAft>
            <a:buNone/>
          </a:pPr>
          <a:r>
            <a:rPr lang="es-CL" sz="1200" kern="1200" dirty="0"/>
            <a:t>Muestra expandida</a:t>
          </a:r>
        </a:p>
        <a:p>
          <a:pPr marL="0" lvl="0" indent="0" algn="ctr" defTabSz="533400">
            <a:lnSpc>
              <a:spcPct val="90000"/>
            </a:lnSpc>
            <a:spcBef>
              <a:spcPct val="0"/>
            </a:spcBef>
            <a:spcAft>
              <a:spcPct val="35000"/>
            </a:spcAft>
            <a:buNone/>
          </a:pPr>
          <a:r>
            <a:rPr lang="es-CL" sz="1200" kern="1200" dirty="0"/>
            <a:t>ENS 2009-2010: n = 10,358,018</a:t>
          </a:r>
        </a:p>
        <a:p>
          <a:pPr marL="0" lvl="0" indent="0" algn="ctr" defTabSz="533400">
            <a:lnSpc>
              <a:spcPct val="90000"/>
            </a:lnSpc>
            <a:spcBef>
              <a:spcPct val="0"/>
            </a:spcBef>
            <a:spcAft>
              <a:spcPct val="35000"/>
            </a:spcAft>
            <a:buNone/>
          </a:pPr>
          <a:r>
            <a:rPr lang="es-CL" sz="1200" kern="1200" dirty="0"/>
            <a:t>ENS 2016-2017: n = 11,324,533</a:t>
          </a:r>
        </a:p>
      </dsp:txBody>
      <dsp:txXfrm>
        <a:off x="3378370" y="3743359"/>
        <a:ext cx="2730159" cy="1586708"/>
      </dsp:txXfrm>
    </dsp:sp>
    <dsp:sp modelId="{8B20E1D8-D3CC-4B15-86BF-4C19D398A74E}">
      <dsp:nvSpPr>
        <dsp:cNvPr id="0" name=""/>
        <dsp:cNvSpPr/>
      </dsp:nvSpPr>
      <dsp:spPr>
        <a:xfrm rot="40769">
          <a:off x="6376966" y="4379892"/>
          <a:ext cx="154240" cy="354218"/>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CL" sz="1500" kern="1200"/>
        </a:p>
      </dsp:txBody>
      <dsp:txXfrm>
        <a:off x="6376968" y="4450462"/>
        <a:ext cx="107968" cy="212530"/>
      </dsp:txXfrm>
    </dsp:sp>
    <dsp:sp modelId="{E660FDBC-177C-47C6-9A43-D7AFE7B2CA78}">
      <dsp:nvSpPr>
        <dsp:cNvPr id="0" name=""/>
        <dsp:cNvSpPr/>
      </dsp:nvSpPr>
      <dsp:spPr>
        <a:xfrm flipH="1">
          <a:off x="6750278" y="4256182"/>
          <a:ext cx="1626187" cy="62794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kern="1200" dirty="0"/>
            <a:t>Se registraron 234 muertes por cáncer.</a:t>
          </a:r>
        </a:p>
      </dsp:txBody>
      <dsp:txXfrm>
        <a:off x="6768670" y="4274574"/>
        <a:ext cx="1589403" cy="5911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A3FE5-58D4-4947-95BE-59032E674DFC}" type="datetimeFigureOut">
              <a:rPr lang="es-CL" smtClean="0"/>
              <a:t>03-11-2025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E9C28-3D51-440F-BAB6-A1E3F32EF461}" type="slidenum">
              <a:rPr lang="es-CL" smtClean="0"/>
              <a:t>‹Nº›</a:t>
            </a:fld>
            <a:endParaRPr lang="es-CL"/>
          </a:p>
        </p:txBody>
      </p:sp>
    </p:spTree>
    <p:extLst>
      <p:ext uri="{BB962C8B-B14F-4D97-AF65-F5344CB8AC3E}">
        <p14:creationId xmlns:p14="http://schemas.microsoft.com/office/powerpoint/2010/main" val="1719936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05B6A3BB-5421-D96B-1845-356D421136B2}"/>
            </a:ext>
          </a:extLst>
        </p:cNvPr>
        <p:cNvGrpSpPr/>
        <p:nvPr/>
      </p:nvGrpSpPr>
      <p:grpSpPr>
        <a:xfrm>
          <a:off x="0" y="0"/>
          <a:ext cx="0" cy="0"/>
          <a:chOff x="0" y="0"/>
          <a:chExt cx="0" cy="0"/>
        </a:xfrm>
      </p:grpSpPr>
      <p:sp>
        <p:nvSpPr>
          <p:cNvPr id="98" name="Google Shape;98;p2:notes">
            <a:extLst>
              <a:ext uri="{FF2B5EF4-FFF2-40B4-BE49-F238E27FC236}">
                <a16:creationId xmlns:a16="http://schemas.microsoft.com/office/drawing/2014/main" id="{701F1854-1932-F96D-7298-5309C2C855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9" name="Google Shape;99;p2:notes">
            <a:extLst>
              <a:ext uri="{FF2B5EF4-FFF2-40B4-BE49-F238E27FC236}">
                <a16:creationId xmlns:a16="http://schemas.microsoft.com/office/drawing/2014/main" id="{B522DD7D-C428-AE4E-4446-E6F6319F23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559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60E4881F-A256-123A-6D28-8F87B32702A6}"/>
            </a:ext>
          </a:extLst>
        </p:cNvPr>
        <p:cNvGrpSpPr/>
        <p:nvPr/>
      </p:nvGrpSpPr>
      <p:grpSpPr>
        <a:xfrm>
          <a:off x="0" y="0"/>
          <a:ext cx="0" cy="0"/>
          <a:chOff x="0" y="0"/>
          <a:chExt cx="0" cy="0"/>
        </a:xfrm>
      </p:grpSpPr>
      <p:sp>
        <p:nvSpPr>
          <p:cNvPr id="98" name="Google Shape;98;p2:notes">
            <a:extLst>
              <a:ext uri="{FF2B5EF4-FFF2-40B4-BE49-F238E27FC236}">
                <a16:creationId xmlns:a16="http://schemas.microsoft.com/office/drawing/2014/main" id="{45A6D729-2ADA-54FF-5123-6C434FD619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9" name="Google Shape;99;p2:notes">
            <a:extLst>
              <a:ext uri="{FF2B5EF4-FFF2-40B4-BE49-F238E27FC236}">
                <a16:creationId xmlns:a16="http://schemas.microsoft.com/office/drawing/2014/main" id="{C1830E77-9DDA-77E5-EED6-904B2ACE0C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309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8c45fa678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003C58"/>
                </a:solidFill>
              </a:rPr>
              <a:t>Si bien factores como el tabaquismo, la obesidad, el consumo de alcohol, y la inactividad física han sido ampliamente estudiados, el papel de los antecedentes familiares de cáncer (AFC) como predictores de mortalidad oncológica ha recibido menos atención a nivel nacional. </a:t>
            </a:r>
          </a:p>
          <a:p>
            <a:pPr marL="0" lvl="0" indent="0" algn="l" rtl="0">
              <a:spcBef>
                <a:spcPts val="0"/>
              </a:spcBef>
              <a:spcAft>
                <a:spcPts val="0"/>
              </a:spcAft>
              <a:buNone/>
            </a:pPr>
            <a:endParaRPr dirty="0"/>
          </a:p>
        </p:txBody>
      </p:sp>
      <p:sp>
        <p:nvSpPr>
          <p:cNvPr id="112" name="Google Shape;112;g38c45fa678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9BAD0EBB-812C-A602-24D5-F2735865073F}"/>
            </a:ext>
          </a:extLst>
        </p:cNvPr>
        <p:cNvGrpSpPr/>
        <p:nvPr/>
      </p:nvGrpSpPr>
      <p:grpSpPr>
        <a:xfrm>
          <a:off x="0" y="0"/>
          <a:ext cx="0" cy="0"/>
          <a:chOff x="0" y="0"/>
          <a:chExt cx="0" cy="0"/>
        </a:xfrm>
      </p:grpSpPr>
      <p:sp>
        <p:nvSpPr>
          <p:cNvPr id="126" name="Google Shape;126;p3:notes">
            <a:extLst>
              <a:ext uri="{FF2B5EF4-FFF2-40B4-BE49-F238E27FC236}">
                <a16:creationId xmlns:a16="http://schemas.microsoft.com/office/drawing/2014/main" id="{FA729635-2DD3-4E7E-7DD3-833DB2331B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003C58"/>
                </a:solidFill>
                <a:latin typeface="Arial"/>
                <a:cs typeface="Arial"/>
                <a:sym typeface="Arial"/>
              </a:rPr>
              <a:t>Modelos de Cox ajustados por edad, sexo, nivel educacional, zona, consumo riesgoso de alcohol, tabaquismo, IMC y actividad física.</a:t>
            </a:r>
          </a:p>
          <a:p>
            <a:pPr marL="0" lvl="0" indent="0" algn="l" rtl="0">
              <a:spcBef>
                <a:spcPts val="0"/>
              </a:spcBef>
              <a:spcAft>
                <a:spcPts val="0"/>
              </a:spcAft>
              <a:buNone/>
            </a:pPr>
            <a:r>
              <a:rPr lang="es-CL" dirty="0"/>
              <a:t>Seguimiento 5 años para </a:t>
            </a:r>
            <a:r>
              <a:rPr lang="es-CL" dirty="0" err="1"/>
              <a:t>ens</a:t>
            </a:r>
            <a:r>
              <a:rPr lang="es-CL" dirty="0"/>
              <a:t> 2016, a 12 años para 2009</a:t>
            </a:r>
            <a:endParaRPr dirty="0"/>
          </a:p>
        </p:txBody>
      </p:sp>
      <p:sp>
        <p:nvSpPr>
          <p:cNvPr id="127" name="Google Shape;127;p3:notes">
            <a:extLst>
              <a:ext uri="{FF2B5EF4-FFF2-40B4-BE49-F238E27FC236}">
                <a16:creationId xmlns:a16="http://schemas.microsoft.com/office/drawing/2014/main" id="{DF88518C-0DFE-9370-BB38-680D782408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2239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0000"/>
              </a:lnSpc>
            </a:pPr>
            <a:r>
              <a:rPr lang="es-ES" dirty="0">
                <a:solidFill>
                  <a:srgbClr val="003C58"/>
                </a:solidFill>
                <a:latin typeface="Arial" panose="020B0604020202020204" pitchFamily="34" charset="0"/>
                <a:cs typeface="Arial" panose="020B0604020202020204" pitchFamily="34" charset="0"/>
              </a:rPr>
              <a:t>ENS 2009–2010 (diseño complejo): La mortalidad por cáncer fue significativamente mayor en quienes tenían antecedente familiar (4,4%; IC95%: 2,6–6,1) en comparación con quienes no lo tenían (1,6%; IC95%: 1,1–2,1; p &lt; 0,001*).</a:t>
            </a:r>
          </a:p>
          <a:p>
            <a:pPr>
              <a:lnSpc>
                <a:spcPct val="110000"/>
              </a:lnSpc>
            </a:pPr>
            <a:endParaRPr lang="es-ES" dirty="0">
              <a:solidFill>
                <a:srgbClr val="003C58"/>
              </a:solidFill>
              <a:latin typeface="Arial" panose="020B0604020202020204" pitchFamily="34" charset="0"/>
              <a:cs typeface="Arial" panose="020B0604020202020204" pitchFamily="34" charset="0"/>
            </a:endParaRPr>
          </a:p>
          <a:p>
            <a:pPr>
              <a:lnSpc>
                <a:spcPct val="110000"/>
              </a:lnSpc>
            </a:pPr>
            <a:r>
              <a:rPr lang="es-ES" dirty="0">
                <a:solidFill>
                  <a:srgbClr val="003C58"/>
                </a:solidFill>
                <a:latin typeface="Arial" panose="020B0604020202020204" pitchFamily="34" charset="0"/>
                <a:cs typeface="Arial" panose="020B0604020202020204" pitchFamily="34" charset="0"/>
              </a:rPr>
              <a:t>ENS 2016–2017 (diseño complejo):Se observó una tendencia similar: 2,0% (IC95%: 0,6–3,3) entre quienes tenían antecedente familiar, frente a 0,6% (IC95%: 0,3–0,9; p = 0,005*) en quienes no lo presentaban.</a:t>
            </a:r>
            <a:endParaRPr lang="es-CL" dirty="0">
              <a:solidFill>
                <a:srgbClr val="003C58"/>
              </a:solidFill>
              <a:latin typeface="Arial" panose="020B0604020202020204" pitchFamily="34" charset="0"/>
              <a:cs typeface="Arial" panose="020B0604020202020204" pitchFamily="34" charset="0"/>
            </a:endParaRPr>
          </a:p>
          <a:p>
            <a:endParaRPr lang="es-CL" dirty="0"/>
          </a:p>
        </p:txBody>
      </p:sp>
      <p:sp>
        <p:nvSpPr>
          <p:cNvPr id="4" name="Marcador de número de diapositiva 3"/>
          <p:cNvSpPr>
            <a:spLocks noGrp="1"/>
          </p:cNvSpPr>
          <p:nvPr>
            <p:ph type="sldNum" sz="quarter" idx="5"/>
          </p:nvPr>
        </p:nvSpPr>
        <p:spPr/>
        <p:txBody>
          <a:bodyPr/>
          <a:lstStyle/>
          <a:p>
            <a:fld id="{22DE9C28-3D51-440F-BAB6-A1E3F32EF461}" type="slidenum">
              <a:rPr lang="es-CL" smtClean="0"/>
              <a:t>8</a:t>
            </a:fld>
            <a:endParaRPr lang="es-CL"/>
          </a:p>
        </p:txBody>
      </p:sp>
    </p:spTree>
    <p:extLst>
      <p:ext uri="{BB962C8B-B14F-4D97-AF65-F5344CB8AC3E}">
        <p14:creationId xmlns:p14="http://schemas.microsoft.com/office/powerpoint/2010/main" val="341770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003C58"/>
                </a:solidFill>
                <a:latin typeface="Arial" panose="020B0604020202020204" pitchFamily="34" charset="0"/>
                <a:cs typeface="Arial" panose="020B0604020202020204" pitchFamily="34" charset="0"/>
              </a:rPr>
              <a:t>Aunque las curvas de sobrevida no mostraron diferencias significativas según la prueba de log-</a:t>
            </a:r>
            <a:r>
              <a:rPr lang="es-ES" sz="1200" dirty="0" err="1">
                <a:solidFill>
                  <a:srgbClr val="003C58"/>
                </a:solidFill>
                <a:latin typeface="Arial" panose="020B0604020202020204" pitchFamily="34" charset="0"/>
                <a:cs typeface="Arial" panose="020B0604020202020204" pitchFamily="34" charset="0"/>
              </a:rPr>
              <a:t>rank</a:t>
            </a:r>
            <a:r>
              <a:rPr lang="es-ES" sz="1200" dirty="0">
                <a:solidFill>
                  <a:srgbClr val="003C58"/>
                </a:solidFill>
                <a:latin typeface="Arial" panose="020B0604020202020204" pitchFamily="34" charset="0"/>
                <a:cs typeface="Arial" panose="020B0604020202020204" pitchFamily="34" charset="0"/>
              </a:rPr>
              <a:t>, los análisis multivariados sugieren que el riesgo más alto entre quienes reportan antecedente familiar no se explicaría solo por herencia genética, sino por factores familiares compartidos —como conductas, estilos de vida y condiciones socioambientales— potencialmente modificables.</a:t>
            </a:r>
          </a:p>
          <a:p>
            <a:endParaRPr lang="es-CL" dirty="0"/>
          </a:p>
        </p:txBody>
      </p:sp>
      <p:sp>
        <p:nvSpPr>
          <p:cNvPr id="4" name="Marcador de número de diapositiva 3"/>
          <p:cNvSpPr>
            <a:spLocks noGrp="1"/>
          </p:cNvSpPr>
          <p:nvPr>
            <p:ph type="sldNum" sz="quarter" idx="5"/>
          </p:nvPr>
        </p:nvSpPr>
        <p:spPr/>
        <p:txBody>
          <a:bodyPr/>
          <a:lstStyle/>
          <a:p>
            <a:fld id="{22DE9C28-3D51-440F-BAB6-A1E3F32EF461}" type="slidenum">
              <a:rPr lang="es-CL" smtClean="0"/>
              <a:t>12</a:t>
            </a:fld>
            <a:endParaRPr lang="es-CL"/>
          </a:p>
        </p:txBody>
      </p:sp>
    </p:spTree>
    <p:extLst>
      <p:ext uri="{BB962C8B-B14F-4D97-AF65-F5344CB8AC3E}">
        <p14:creationId xmlns:p14="http://schemas.microsoft.com/office/powerpoint/2010/main" val="376591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‹Nº›</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3"/>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4"/>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5"/>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6"/>
              <a:stretch>
                <a:fillRect/>
              </a:stretch>
            </p:blipFill>
            <p:spPr>
              <a:xfrm>
                <a:off x="6363037" y="489227"/>
                <a:ext cx="3783531" cy="660069"/>
              </a:xfrm>
              <a:prstGeom prst="rect">
                <a:avLst/>
              </a:prstGeom>
            </p:spPr>
          </p:pic>
        </p:grpSp>
      </p:grpSp>
      <p:sp>
        <p:nvSpPr>
          <p:cNvPr id="8" name="Título 3">
            <a:extLst>
              <a:ext uri="{FF2B5EF4-FFF2-40B4-BE49-F238E27FC236}">
                <a16:creationId xmlns:a16="http://schemas.microsoft.com/office/drawing/2014/main" id="{9B14DF63-DB47-E0DB-8E18-7FE2A36620C9}"/>
              </a:ext>
            </a:extLst>
          </p:cNvPr>
          <p:cNvSpPr txBox="1">
            <a:spLocks/>
          </p:cNvSpPr>
          <p:nvPr/>
        </p:nvSpPr>
        <p:spPr>
          <a:xfrm>
            <a:off x="2481766" y="2225504"/>
            <a:ext cx="8219670" cy="1422952"/>
          </a:xfrm>
          <a:prstGeom prst="rect">
            <a:avLst/>
          </a:prstGeom>
        </p:spPr>
        <p:txBody>
          <a:bodyPr vert="horz" lIns="91440" tIns="45720" rIns="91440" bIns="45720" rtlCol="0" anchor="t">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4500" b="1" dirty="0">
                <a:solidFill>
                  <a:srgbClr val="FFFFFF"/>
                </a:solidFill>
                <a:latin typeface="Arial" panose="020B0604020202020204" pitchFamily="34" charset="0"/>
                <a:cs typeface="Arial" panose="020B0604020202020204" pitchFamily="34" charset="0"/>
              </a:rPr>
              <a:t>Antecedentes familiares y mortalidad por cáncer: sobrevida en cohortes chilenas ENS 2009 y 2016</a:t>
            </a:r>
            <a:r>
              <a:rPr lang="es-CL" sz="4500" b="1" dirty="0">
                <a:solidFill>
                  <a:srgbClr val="FFFFFF"/>
                </a:solidFill>
                <a:latin typeface="Arial" panose="020B0604020202020204" pitchFamily="34" charset="0"/>
                <a:cs typeface="Arial" panose="020B0604020202020204" pitchFamily="34" charset="0"/>
              </a:rPr>
              <a:t> (ID 1767)</a:t>
            </a: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2659134" y="3997684"/>
            <a:ext cx="8344078" cy="120349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b="1" dirty="0">
                <a:solidFill>
                  <a:srgbClr val="FFFFFF"/>
                </a:solidFill>
                <a:latin typeface="Arial" panose="020B0604020202020204" pitchFamily="34" charset="0"/>
                <a:cs typeface="Arial" panose="020B0604020202020204" pitchFamily="34" charset="0"/>
              </a:rPr>
              <a:t>ROJAS V., CONSTANZA</a:t>
            </a:r>
            <a:r>
              <a:rPr lang="es-CL" b="1" baseline="30000" dirty="0">
                <a:solidFill>
                  <a:srgbClr val="FFFFFF"/>
                </a:solidFill>
                <a:latin typeface="Arial" panose="020B0604020202020204" pitchFamily="34" charset="0"/>
                <a:cs typeface="Arial" panose="020B0604020202020204" pitchFamily="34" charset="0"/>
              </a:rPr>
              <a:t>1,2</a:t>
            </a:r>
            <a:r>
              <a:rPr lang="es-CL" b="1" dirty="0">
                <a:solidFill>
                  <a:srgbClr val="FFFFFF"/>
                </a:solidFill>
                <a:latin typeface="Arial" panose="020B0604020202020204" pitchFamily="34" charset="0"/>
                <a:cs typeface="Arial" panose="020B0604020202020204" pitchFamily="34" charset="0"/>
              </a:rPr>
              <a:t>, MARGOZZINI M., PAULA ANDREA</a:t>
            </a:r>
            <a:r>
              <a:rPr lang="es-CL" b="1" baseline="30000" dirty="0">
                <a:solidFill>
                  <a:srgbClr val="FFFFFF"/>
                </a:solidFill>
                <a:latin typeface="Arial" panose="020B0604020202020204" pitchFamily="34" charset="0"/>
                <a:cs typeface="Arial" panose="020B0604020202020204" pitchFamily="34" charset="0"/>
              </a:rPr>
              <a:t>2,3</a:t>
            </a:r>
            <a:r>
              <a:rPr lang="es-CL" b="1" dirty="0">
                <a:solidFill>
                  <a:srgbClr val="FFFFFF"/>
                </a:solidFill>
                <a:latin typeface="Arial" panose="020B0604020202020204" pitchFamily="34" charset="0"/>
                <a:cs typeface="Arial" panose="020B0604020202020204" pitchFamily="34" charset="0"/>
              </a:rPr>
              <a:t>, DOMINGUEZ D., MARÍA ANGÉLICA</a:t>
            </a:r>
            <a:r>
              <a:rPr lang="es-CL" b="1" baseline="30000" dirty="0">
                <a:solidFill>
                  <a:srgbClr val="FFFFFF"/>
                </a:solidFill>
                <a:latin typeface="Arial" panose="020B0604020202020204" pitchFamily="34" charset="0"/>
                <a:cs typeface="Arial" panose="020B0604020202020204" pitchFamily="34" charset="0"/>
              </a:rPr>
              <a:t>2,3</a:t>
            </a:r>
            <a:r>
              <a:rPr lang="es-CL" b="1" dirty="0">
                <a:solidFill>
                  <a:srgbClr val="FFFFFF"/>
                </a:solidFill>
                <a:latin typeface="Arial" panose="020B0604020202020204" pitchFamily="34" charset="0"/>
                <a:cs typeface="Arial" panose="020B0604020202020204" pitchFamily="34" charset="0"/>
              </a:rPr>
              <a:t>, PIZARRO C., JOSEFA ANDREA</a:t>
            </a:r>
            <a:r>
              <a:rPr lang="es-CL" b="1" baseline="30000" dirty="0">
                <a:solidFill>
                  <a:srgbClr val="FFFFFF"/>
                </a:solidFill>
                <a:latin typeface="Arial" panose="020B0604020202020204" pitchFamily="34" charset="0"/>
                <a:cs typeface="Arial" panose="020B0604020202020204" pitchFamily="34" charset="0"/>
              </a:rPr>
              <a:t>1,2</a:t>
            </a:r>
            <a:r>
              <a:rPr lang="es-CL" b="1" dirty="0">
                <a:solidFill>
                  <a:srgbClr val="FFFFFF"/>
                </a:solidFill>
                <a:latin typeface="Arial" panose="020B0604020202020204" pitchFamily="34" charset="0"/>
                <a:cs typeface="Arial" panose="020B0604020202020204" pitchFamily="34" charset="0"/>
              </a:rPr>
              <a:t>, FUENZALIDA A., CARLOS</a:t>
            </a:r>
            <a:r>
              <a:rPr lang="es-CL" b="1" baseline="30000" dirty="0">
                <a:solidFill>
                  <a:srgbClr val="FFFFFF"/>
                </a:solidFill>
                <a:latin typeface="Arial" panose="020B0604020202020204" pitchFamily="34" charset="0"/>
                <a:cs typeface="Arial" panose="020B0604020202020204" pitchFamily="34" charset="0"/>
              </a:rPr>
              <a:t>1,2</a:t>
            </a:r>
            <a:r>
              <a:rPr lang="es-CL" b="1" dirty="0">
                <a:solidFill>
                  <a:srgbClr val="FFFFFF"/>
                </a:solidFill>
                <a:latin typeface="Arial" panose="020B0604020202020204" pitchFamily="34" charset="0"/>
                <a:cs typeface="Arial" panose="020B0604020202020204" pitchFamily="34" charset="0"/>
              </a:rPr>
              <a:t>, BIENZOBAS D., CATALINA</a:t>
            </a:r>
            <a:r>
              <a:rPr lang="es-CL" b="1" baseline="30000" dirty="0">
                <a:solidFill>
                  <a:srgbClr val="FFFFFF"/>
                </a:solidFill>
                <a:latin typeface="Arial" panose="020B0604020202020204" pitchFamily="34" charset="0"/>
                <a:cs typeface="Arial" panose="020B0604020202020204" pitchFamily="34" charset="0"/>
              </a:rPr>
              <a:t>4.</a:t>
            </a:r>
          </a:p>
        </p:txBody>
      </p:sp>
      <p:sp>
        <p:nvSpPr>
          <p:cNvPr id="2" name="Subtítulo 5">
            <a:extLst>
              <a:ext uri="{FF2B5EF4-FFF2-40B4-BE49-F238E27FC236}">
                <a16:creationId xmlns:a16="http://schemas.microsoft.com/office/drawing/2014/main" id="{2D005A37-D643-88E8-A6DF-6C8B3C69963D}"/>
              </a:ext>
            </a:extLst>
          </p:cNvPr>
          <p:cNvSpPr txBox="1">
            <a:spLocks/>
          </p:cNvSpPr>
          <p:nvPr/>
        </p:nvSpPr>
        <p:spPr>
          <a:xfrm>
            <a:off x="3194549" y="5317477"/>
            <a:ext cx="8128924" cy="9728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r">
              <a:lnSpc>
                <a:spcPct val="100000"/>
              </a:lnSpc>
              <a:spcBef>
                <a:spcPts val="0"/>
              </a:spcBef>
              <a:buAutoNum type="arabicParenBoth"/>
            </a:pPr>
            <a:r>
              <a:rPr lang="es-ES" sz="1050" dirty="0">
                <a:solidFill>
                  <a:srgbClr val="FFFFFF"/>
                </a:solidFill>
                <a:latin typeface="Arial"/>
                <a:cs typeface="Arial"/>
                <a:sym typeface="Arial"/>
              </a:rPr>
              <a:t>Residente especialidad médica en Salud Pública, Escuela de Salud Pública, Facultad de Medicina, Pontificia Universidad Católica de Chile.</a:t>
            </a:r>
          </a:p>
          <a:p>
            <a:pPr marL="228600" indent="-228600" algn="r">
              <a:lnSpc>
                <a:spcPct val="100000"/>
              </a:lnSpc>
              <a:spcBef>
                <a:spcPts val="0"/>
              </a:spcBef>
              <a:buFont typeface="Arial" panose="020B0604020202020204" pitchFamily="34" charset="0"/>
              <a:buAutoNum type="arabicParenBoth"/>
            </a:pPr>
            <a:r>
              <a:rPr lang="es-ES" sz="1050" dirty="0">
                <a:solidFill>
                  <a:srgbClr val="FFFFFF"/>
                </a:solidFill>
                <a:latin typeface="Arial"/>
                <a:cs typeface="Arial"/>
                <a:sym typeface="Arial"/>
              </a:rPr>
              <a:t>Centro para la Prevención y Control de Cáncer CECAN (FONDAP 152220002).</a:t>
            </a:r>
          </a:p>
          <a:p>
            <a:pPr marL="228600" indent="-228600" algn="r">
              <a:lnSpc>
                <a:spcPct val="100000"/>
              </a:lnSpc>
              <a:spcBef>
                <a:spcPts val="0"/>
              </a:spcBef>
              <a:buAutoNum type="arabicParenBoth"/>
            </a:pPr>
            <a:r>
              <a:rPr lang="es-ES" sz="1050" dirty="0">
                <a:solidFill>
                  <a:srgbClr val="FFFFFF"/>
                </a:solidFill>
                <a:latin typeface="Arial"/>
                <a:cs typeface="Arial"/>
                <a:sym typeface="Arial"/>
              </a:rPr>
              <a:t>Escuela de Salud Pública, Facultad de medicina, Pontificia Universidad Católica de Chile.</a:t>
            </a:r>
          </a:p>
          <a:p>
            <a:pPr marL="228600" indent="-228600" algn="r">
              <a:lnSpc>
                <a:spcPct val="100000"/>
              </a:lnSpc>
              <a:spcBef>
                <a:spcPts val="0"/>
              </a:spcBef>
              <a:buAutoNum type="arabicParenBoth"/>
            </a:pPr>
            <a:r>
              <a:rPr lang="es-ES" sz="1050" dirty="0">
                <a:solidFill>
                  <a:srgbClr val="FFFFFF"/>
                </a:solidFill>
                <a:latin typeface="Arial"/>
                <a:cs typeface="Arial"/>
                <a:sym typeface="Arial"/>
              </a:rPr>
              <a:t>Ministerio de Salud, Chile. </a:t>
            </a:r>
          </a:p>
          <a:p>
            <a:pPr algn="r">
              <a:lnSpc>
                <a:spcPct val="100000"/>
              </a:lnSpc>
              <a:spcBef>
                <a:spcPts val="0"/>
              </a:spcBef>
            </a:pPr>
            <a:endParaRPr lang="es-ES" sz="1050" dirty="0">
              <a:solidFill>
                <a:srgbClr val="FFFFFF"/>
              </a:solidFill>
              <a:latin typeface="Arial"/>
              <a:cs typeface="Arial"/>
              <a:sym typeface="Arial"/>
            </a:endParaRPr>
          </a:p>
        </p:txBody>
      </p:sp>
      <p:pic>
        <p:nvPicPr>
          <p:cNvPr id="7" name="Imagen 6">
            <a:extLst>
              <a:ext uri="{FF2B5EF4-FFF2-40B4-BE49-F238E27FC236}">
                <a16:creationId xmlns:a16="http://schemas.microsoft.com/office/drawing/2014/main" id="{C2568FA8-6698-AFED-4C4B-356F40CBB228}"/>
              </a:ext>
            </a:extLst>
          </p:cNvPr>
          <p:cNvPicPr>
            <a:picLocks noChangeAspect="1"/>
          </p:cNvPicPr>
          <p:nvPr/>
        </p:nvPicPr>
        <p:blipFill>
          <a:blip r:embed="rId7"/>
          <a:stretch>
            <a:fillRect/>
          </a:stretch>
        </p:blipFill>
        <p:spPr>
          <a:xfrm>
            <a:off x="0" y="5048057"/>
            <a:ext cx="2985796" cy="1809943"/>
          </a:xfrm>
          <a:prstGeom prst="rect">
            <a:avLst/>
          </a:prstGeom>
        </p:spPr>
      </p:pic>
    </p:spTree>
    <p:extLst>
      <p:ext uri="{BB962C8B-B14F-4D97-AF65-F5344CB8AC3E}">
        <p14:creationId xmlns:p14="http://schemas.microsoft.com/office/powerpoint/2010/main" val="85763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1DDBC-43A9-6791-20EB-74BE553EB37A}"/>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A3FAD1CE-CBB8-849F-E4CB-02A9514305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1736260"/>
            <a:ext cx="6148004" cy="3548782"/>
          </a:xfrm>
          <a:prstGeom prst="rect">
            <a:avLst/>
          </a:prstGeom>
          <a:noFill/>
        </p:spPr>
      </p:pic>
      <p:sp>
        <p:nvSpPr>
          <p:cNvPr id="10" name="Marcador de contenido 9">
            <a:extLst>
              <a:ext uri="{FF2B5EF4-FFF2-40B4-BE49-F238E27FC236}">
                <a16:creationId xmlns:a16="http://schemas.microsoft.com/office/drawing/2014/main" id="{48D4FCBC-65E3-3CF9-C6F0-EE2C73A2A6ED}"/>
              </a:ext>
            </a:extLst>
          </p:cNvPr>
          <p:cNvSpPr>
            <a:spLocks noGrp="1"/>
          </p:cNvSpPr>
          <p:nvPr>
            <p:ph idx="1"/>
          </p:nvPr>
        </p:nvSpPr>
        <p:spPr>
          <a:xfrm>
            <a:off x="111671" y="3756871"/>
            <a:ext cx="518719" cy="229970"/>
          </a:xfrm>
          <a:solidFill>
            <a:schemeClr val="bg1"/>
          </a:solidFill>
        </p:spPr>
        <p:txBody>
          <a:bodyPr>
            <a:normAutofit fontScale="77500" lnSpcReduction="20000"/>
          </a:bodyPr>
          <a:lstStyle/>
          <a:p>
            <a:pPr marL="0" indent="0">
              <a:lnSpc>
                <a:spcPct val="110000"/>
              </a:lnSpc>
              <a:buNone/>
            </a:pPr>
            <a:r>
              <a:rPr lang="es-ES" sz="800" dirty="0">
                <a:cs typeface="Arial" panose="020B0604020202020204" pitchFamily="34" charset="0"/>
              </a:rPr>
              <a:t>Completo</a:t>
            </a:r>
            <a:endParaRPr lang="es-CL" sz="700" dirty="0">
              <a:cs typeface="Arial" panose="020B0604020202020204" pitchFamily="34" charset="0"/>
            </a:endParaRPr>
          </a:p>
        </p:txBody>
      </p:sp>
      <p:sp>
        <p:nvSpPr>
          <p:cNvPr id="5" name="Título 6">
            <a:extLst>
              <a:ext uri="{FF2B5EF4-FFF2-40B4-BE49-F238E27FC236}">
                <a16:creationId xmlns:a16="http://schemas.microsoft.com/office/drawing/2014/main" id="{3E99B18E-5497-C23E-CCA1-0974F1180BBF}"/>
              </a:ext>
            </a:extLst>
          </p:cNvPr>
          <p:cNvSpPr txBox="1">
            <a:spLocks/>
          </p:cNvSpPr>
          <p:nvPr/>
        </p:nvSpPr>
        <p:spPr>
          <a:xfrm>
            <a:off x="95250" y="247273"/>
            <a:ext cx="8115300"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 Modelos de Cox</a:t>
            </a:r>
          </a:p>
        </p:txBody>
      </p:sp>
      <p:sp>
        <p:nvSpPr>
          <p:cNvPr id="4" name="Rectángulo 3">
            <a:extLst>
              <a:ext uri="{FF2B5EF4-FFF2-40B4-BE49-F238E27FC236}">
                <a16:creationId xmlns:a16="http://schemas.microsoft.com/office/drawing/2014/main" id="{60EAB484-B490-A1C5-6372-BBD36F776B08}"/>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9">
            <a:extLst>
              <a:ext uri="{FF2B5EF4-FFF2-40B4-BE49-F238E27FC236}">
                <a16:creationId xmlns:a16="http://schemas.microsoft.com/office/drawing/2014/main" id="{E126AB9F-4270-6BA7-D424-AF7C2A5E8253}"/>
              </a:ext>
            </a:extLst>
          </p:cNvPr>
          <p:cNvSpPr txBox="1">
            <a:spLocks/>
          </p:cNvSpPr>
          <p:nvPr/>
        </p:nvSpPr>
        <p:spPr>
          <a:xfrm>
            <a:off x="120015" y="5934380"/>
            <a:ext cx="8420136" cy="781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s-ES" sz="1600" dirty="0">
                <a:solidFill>
                  <a:srgbClr val="003C58"/>
                </a:solidFill>
                <a:latin typeface="Arial" panose="020B0604020202020204" pitchFamily="34" charset="0"/>
                <a:cs typeface="Arial" panose="020B0604020202020204" pitchFamily="34" charset="0"/>
              </a:rPr>
              <a:t>Modelo completo: Ajustado por edad, sexo, nivel educacional, zona, consumo riesgoso de alcohol, tabaquismo, IMC y actividad física.</a:t>
            </a:r>
            <a:endParaRPr lang="es-CL" sz="1600" dirty="0">
              <a:solidFill>
                <a:srgbClr val="003C58"/>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934D5711-D322-6685-B0BC-20D925A526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3254" y="1736260"/>
            <a:ext cx="5837075" cy="3548782"/>
          </a:xfrm>
          <a:prstGeom prst="rect">
            <a:avLst/>
          </a:prstGeom>
          <a:noFill/>
        </p:spPr>
      </p:pic>
      <p:sp>
        <p:nvSpPr>
          <p:cNvPr id="9" name="Marcador de contenido 9">
            <a:extLst>
              <a:ext uri="{FF2B5EF4-FFF2-40B4-BE49-F238E27FC236}">
                <a16:creationId xmlns:a16="http://schemas.microsoft.com/office/drawing/2014/main" id="{ACD30CB9-13A3-5FF2-5CE4-FA27C4D2C06E}"/>
              </a:ext>
            </a:extLst>
          </p:cNvPr>
          <p:cNvSpPr txBox="1">
            <a:spLocks/>
          </p:cNvSpPr>
          <p:nvPr/>
        </p:nvSpPr>
        <p:spPr>
          <a:xfrm>
            <a:off x="6243254" y="3756871"/>
            <a:ext cx="518719" cy="229970"/>
          </a:xfrm>
          <a:prstGeom prst="rect">
            <a:avLst/>
          </a:prstGeom>
          <a:solidFill>
            <a:schemeClr val="bg1"/>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s-ES" sz="800">
                <a:cs typeface="Arial" panose="020B0604020202020204" pitchFamily="34" charset="0"/>
              </a:rPr>
              <a:t>Completo</a:t>
            </a:r>
            <a:endParaRPr lang="es-CL" sz="700" dirty="0">
              <a:cs typeface="Arial" panose="020B0604020202020204" pitchFamily="34" charset="0"/>
            </a:endParaRPr>
          </a:p>
        </p:txBody>
      </p:sp>
    </p:spTree>
    <p:extLst>
      <p:ext uri="{BB962C8B-B14F-4D97-AF65-F5344CB8AC3E}">
        <p14:creationId xmlns:p14="http://schemas.microsoft.com/office/powerpoint/2010/main" val="2731944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184C-EBEF-3BBF-54D4-3A8D39054FDD}"/>
            </a:ext>
          </a:extLst>
        </p:cNvPr>
        <p:cNvGrpSpPr/>
        <p:nvPr/>
      </p:nvGrpSpPr>
      <p:grpSpPr>
        <a:xfrm>
          <a:off x="0" y="0"/>
          <a:ext cx="0" cy="0"/>
          <a:chOff x="0" y="0"/>
          <a:chExt cx="0" cy="0"/>
        </a:xfrm>
      </p:grpSpPr>
      <p:sp>
        <p:nvSpPr>
          <p:cNvPr id="5" name="Título 6">
            <a:extLst>
              <a:ext uri="{FF2B5EF4-FFF2-40B4-BE49-F238E27FC236}">
                <a16:creationId xmlns:a16="http://schemas.microsoft.com/office/drawing/2014/main" id="{A726C2AF-F219-74D4-31F1-0C0D306DA29C}"/>
              </a:ext>
            </a:extLst>
          </p:cNvPr>
          <p:cNvSpPr txBox="1">
            <a:spLocks/>
          </p:cNvSpPr>
          <p:nvPr/>
        </p:nvSpPr>
        <p:spPr>
          <a:xfrm>
            <a:off x="95250" y="247273"/>
            <a:ext cx="8115300"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 Meta-análisis</a:t>
            </a:r>
          </a:p>
        </p:txBody>
      </p:sp>
      <p:sp>
        <p:nvSpPr>
          <p:cNvPr id="4" name="Rectángulo 3">
            <a:extLst>
              <a:ext uri="{FF2B5EF4-FFF2-40B4-BE49-F238E27FC236}">
                <a16:creationId xmlns:a16="http://schemas.microsoft.com/office/drawing/2014/main" id="{268722DD-B995-E3C2-0216-97D2DA3940DF}"/>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9">
            <a:extLst>
              <a:ext uri="{FF2B5EF4-FFF2-40B4-BE49-F238E27FC236}">
                <a16:creationId xmlns:a16="http://schemas.microsoft.com/office/drawing/2014/main" id="{506057F4-C338-5C81-88F6-332BB6348402}"/>
              </a:ext>
            </a:extLst>
          </p:cNvPr>
          <p:cNvSpPr txBox="1">
            <a:spLocks/>
          </p:cNvSpPr>
          <p:nvPr/>
        </p:nvSpPr>
        <p:spPr>
          <a:xfrm>
            <a:off x="337820" y="1655910"/>
            <a:ext cx="4672330" cy="781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s-ES" sz="1600" dirty="0">
                <a:solidFill>
                  <a:srgbClr val="003C58"/>
                </a:solidFill>
                <a:latin typeface="Arial" panose="020B0604020202020204" pitchFamily="34" charset="0"/>
                <a:cs typeface="Arial" panose="020B0604020202020204" pitchFamily="34" charset="0"/>
              </a:rPr>
              <a:t>Modelos </a:t>
            </a:r>
            <a:r>
              <a:rPr lang="es-ES" sz="1600" dirty="0" err="1">
                <a:solidFill>
                  <a:srgbClr val="003C58"/>
                </a:solidFill>
                <a:latin typeface="Arial" panose="020B0604020202020204" pitchFamily="34" charset="0"/>
                <a:cs typeface="Arial" panose="020B0604020202020204" pitchFamily="34" charset="0"/>
              </a:rPr>
              <a:t>univariados</a:t>
            </a:r>
            <a:r>
              <a:rPr lang="es-ES" sz="1600" dirty="0">
                <a:solidFill>
                  <a:srgbClr val="003C58"/>
                </a:solidFill>
                <a:latin typeface="Arial" panose="020B0604020202020204" pitchFamily="34" charset="0"/>
                <a:cs typeface="Arial" panose="020B0604020202020204" pitchFamily="34" charset="0"/>
              </a:rPr>
              <a:t>: HR para AF de cáncer</a:t>
            </a:r>
            <a:endParaRPr lang="es-CL" sz="1600" dirty="0">
              <a:solidFill>
                <a:srgbClr val="003C58"/>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31A7D5FD-5601-DD31-BB87-9F56900D38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67610"/>
            <a:ext cx="5970495" cy="1658151"/>
          </a:xfrm>
          <a:prstGeom prst="rect">
            <a:avLst/>
          </a:prstGeom>
          <a:noFill/>
        </p:spPr>
      </p:pic>
      <p:pic>
        <p:nvPicPr>
          <p:cNvPr id="12" name="Imagen 11">
            <a:extLst>
              <a:ext uri="{FF2B5EF4-FFF2-40B4-BE49-F238E27FC236}">
                <a16:creationId xmlns:a16="http://schemas.microsoft.com/office/drawing/2014/main" id="{F6B389FD-E937-9868-C67C-ED68707FE7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0238" y="1797802"/>
            <a:ext cx="6195272" cy="2364623"/>
          </a:xfrm>
          <a:prstGeom prst="rect">
            <a:avLst/>
          </a:prstGeom>
          <a:noFill/>
        </p:spPr>
      </p:pic>
      <p:sp>
        <p:nvSpPr>
          <p:cNvPr id="13" name="Marcador de contenido 9">
            <a:extLst>
              <a:ext uri="{FF2B5EF4-FFF2-40B4-BE49-F238E27FC236}">
                <a16:creationId xmlns:a16="http://schemas.microsoft.com/office/drawing/2014/main" id="{5A3AC2B2-F84C-7470-5E36-40D45F77BC45}"/>
              </a:ext>
            </a:extLst>
          </p:cNvPr>
          <p:cNvSpPr txBox="1">
            <a:spLocks/>
          </p:cNvSpPr>
          <p:nvPr/>
        </p:nvSpPr>
        <p:spPr>
          <a:xfrm>
            <a:off x="6818520" y="1655910"/>
            <a:ext cx="4672330" cy="781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s-ES" sz="1600" dirty="0">
                <a:solidFill>
                  <a:srgbClr val="003C58"/>
                </a:solidFill>
                <a:latin typeface="Arial" panose="020B0604020202020204" pitchFamily="34" charset="0"/>
                <a:cs typeface="Arial" panose="020B0604020202020204" pitchFamily="34" charset="0"/>
              </a:rPr>
              <a:t>Modelos multivariados: HR para AF de cáncer</a:t>
            </a:r>
            <a:endParaRPr lang="es-CL" sz="1600" dirty="0">
              <a:solidFill>
                <a:srgbClr val="003C58"/>
              </a:solidFill>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73AB0418-3C2C-3F7E-0261-469E773D41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8140" y="4577080"/>
            <a:ext cx="5476240" cy="1689100"/>
          </a:xfrm>
          <a:prstGeom prst="rect">
            <a:avLst/>
          </a:prstGeom>
          <a:noFill/>
        </p:spPr>
      </p:pic>
      <p:sp>
        <p:nvSpPr>
          <p:cNvPr id="15" name="Marcador de contenido 9">
            <a:extLst>
              <a:ext uri="{FF2B5EF4-FFF2-40B4-BE49-F238E27FC236}">
                <a16:creationId xmlns:a16="http://schemas.microsoft.com/office/drawing/2014/main" id="{7D9C1A00-FEB2-29B3-BEA2-1CFE097F61DE}"/>
              </a:ext>
            </a:extLst>
          </p:cNvPr>
          <p:cNvSpPr txBox="1">
            <a:spLocks/>
          </p:cNvSpPr>
          <p:nvPr/>
        </p:nvSpPr>
        <p:spPr>
          <a:xfrm>
            <a:off x="6405245" y="4295257"/>
            <a:ext cx="5648325" cy="781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s-ES" sz="1600" dirty="0">
                <a:solidFill>
                  <a:srgbClr val="003C58"/>
                </a:solidFill>
                <a:latin typeface="Arial" panose="020B0604020202020204" pitchFamily="34" charset="0"/>
                <a:cs typeface="Arial" panose="020B0604020202020204" pitchFamily="34" charset="0"/>
              </a:rPr>
              <a:t>Modelos multivariados: HR para sexo (mujer vs hombre)</a:t>
            </a:r>
            <a:endParaRPr lang="es-CL" sz="1600" dirty="0">
              <a:solidFill>
                <a:srgbClr val="003C58"/>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3FCE5583-6A39-951F-A492-C2204724343C}"/>
              </a:ext>
            </a:extLst>
          </p:cNvPr>
          <p:cNvPicPr>
            <a:picLocks noChangeAspect="1"/>
          </p:cNvPicPr>
          <p:nvPr/>
        </p:nvPicPr>
        <p:blipFill>
          <a:blip r:embed="rId5"/>
          <a:stretch>
            <a:fillRect/>
          </a:stretch>
        </p:blipFill>
        <p:spPr>
          <a:xfrm>
            <a:off x="229644" y="4765281"/>
            <a:ext cx="5937366" cy="1544194"/>
          </a:xfrm>
          <a:prstGeom prst="rect">
            <a:avLst/>
          </a:prstGeom>
        </p:spPr>
      </p:pic>
      <p:sp>
        <p:nvSpPr>
          <p:cNvPr id="7" name="Marcador de contenido 9">
            <a:extLst>
              <a:ext uri="{FF2B5EF4-FFF2-40B4-BE49-F238E27FC236}">
                <a16:creationId xmlns:a16="http://schemas.microsoft.com/office/drawing/2014/main" id="{55D16B9C-AEC3-7992-B2B2-ADF4920244B2}"/>
              </a:ext>
            </a:extLst>
          </p:cNvPr>
          <p:cNvSpPr txBox="1">
            <a:spLocks/>
          </p:cNvSpPr>
          <p:nvPr/>
        </p:nvSpPr>
        <p:spPr>
          <a:xfrm>
            <a:off x="101913" y="4283513"/>
            <a:ext cx="5648325" cy="781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s-ES" sz="1600" dirty="0">
                <a:solidFill>
                  <a:srgbClr val="003C58"/>
                </a:solidFill>
                <a:latin typeface="Arial" panose="020B0604020202020204" pitchFamily="34" charset="0"/>
                <a:cs typeface="Arial" panose="020B0604020202020204" pitchFamily="34" charset="0"/>
              </a:rPr>
              <a:t>Modelos ajustados por sexo y edad: HR para AF de cáncer</a:t>
            </a:r>
            <a:endParaRPr lang="es-CL" sz="1600" dirty="0">
              <a:solidFill>
                <a:srgbClr val="003C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841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7531610" y="365125"/>
            <a:ext cx="3822189" cy="991402"/>
          </a:xfrm>
        </p:spPr>
        <p:txBody>
          <a:bodyPr>
            <a:normAutofit/>
          </a:bodyPr>
          <a:lstStyle/>
          <a:p>
            <a:pPr algn="r"/>
            <a:r>
              <a:rPr lang="es-CL" sz="4000" b="1" dirty="0">
                <a:solidFill>
                  <a:srgbClr val="003C58"/>
                </a:solidFill>
                <a:effectLst/>
                <a:latin typeface="Arial" panose="020B0604020202020204" pitchFamily="34" charset="0"/>
                <a:cs typeface="Arial" panose="020B0604020202020204" pitchFamily="34" charset="0"/>
              </a:rPr>
              <a:t>Conclusiones</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741429CA-67ED-8F95-167B-2C2CC79392D1}"/>
              </a:ext>
            </a:extLst>
          </p:cNvPr>
          <p:cNvSpPr/>
          <p:nvPr/>
        </p:nvSpPr>
        <p:spPr>
          <a:xfrm>
            <a:off x="2934119" y="1527349"/>
            <a:ext cx="8912887" cy="4762919"/>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5">
            <a:extLst>
              <a:ext uri="{FF2B5EF4-FFF2-40B4-BE49-F238E27FC236}">
                <a16:creationId xmlns:a16="http://schemas.microsoft.com/office/drawing/2014/main" id="{3734FF41-EB5B-2A1D-611B-7172DB769727}"/>
              </a:ext>
            </a:extLst>
          </p:cNvPr>
          <p:cNvSpPr>
            <a:spLocks noGrp="1"/>
          </p:cNvSpPr>
          <p:nvPr>
            <p:ph idx="1"/>
          </p:nvPr>
        </p:nvSpPr>
        <p:spPr>
          <a:xfrm>
            <a:off x="590550" y="1597827"/>
            <a:ext cx="10610850" cy="4602948"/>
          </a:xfrm>
        </p:spPr>
        <p:txBody>
          <a:bodyPr>
            <a:normAutofit/>
          </a:bodyPr>
          <a:lstStyle/>
          <a:p>
            <a:r>
              <a:rPr lang="es-ES" sz="2000" dirty="0">
                <a:solidFill>
                  <a:srgbClr val="003C58"/>
                </a:solidFill>
                <a:latin typeface="Arial" panose="020B0604020202020204" pitchFamily="34" charset="0"/>
                <a:cs typeface="Arial" panose="020B0604020202020204" pitchFamily="34" charset="0"/>
              </a:rPr>
              <a:t>Los </a:t>
            </a:r>
            <a:r>
              <a:rPr lang="es-ES" sz="2000" b="1" dirty="0">
                <a:solidFill>
                  <a:srgbClr val="003C58"/>
                </a:solidFill>
                <a:latin typeface="Arial" panose="020B0604020202020204" pitchFamily="34" charset="0"/>
                <a:cs typeface="Arial" panose="020B0604020202020204" pitchFamily="34" charset="0"/>
              </a:rPr>
              <a:t>antecedentes familiares de cáncer se asociaron con una mayor mortalidad por cáncer, </a:t>
            </a:r>
            <a:r>
              <a:rPr lang="es-ES" sz="2000" dirty="0">
                <a:solidFill>
                  <a:srgbClr val="003C58"/>
                </a:solidFill>
                <a:latin typeface="Arial" panose="020B0604020202020204" pitchFamily="34" charset="0"/>
                <a:cs typeface="Arial" panose="020B0604020202020204" pitchFamily="34" charset="0"/>
              </a:rPr>
              <a:t>manteniendo significación estadística en los modelos de Cox ajustados (HR combinado = 2,17; IC95%: 1,48–3,18), independiente de factores sociodemográficos y estilos de vida.</a:t>
            </a:r>
          </a:p>
          <a:p>
            <a:pPr marL="0" indent="0">
              <a:buNone/>
            </a:pPr>
            <a:r>
              <a:rPr lang="es-ES" sz="2000" b="1" dirty="0">
                <a:solidFill>
                  <a:srgbClr val="003C58"/>
                </a:solidFill>
                <a:latin typeface="Arial" panose="020B0604020202020204" pitchFamily="34" charset="0"/>
                <a:cs typeface="Arial" panose="020B0604020202020204" pitchFamily="34" charset="0"/>
              </a:rPr>
              <a:t> </a:t>
            </a:r>
          </a:p>
          <a:p>
            <a:pPr marL="0" indent="0">
              <a:buNone/>
            </a:pPr>
            <a:endParaRPr lang="es-ES" sz="2000" dirty="0">
              <a:solidFill>
                <a:srgbClr val="003C58"/>
              </a:solidFill>
              <a:latin typeface="Arial" panose="020B0604020202020204" pitchFamily="34" charset="0"/>
              <a:cs typeface="Arial" panose="020B0604020202020204" pitchFamily="34" charset="0"/>
            </a:endParaRPr>
          </a:p>
          <a:p>
            <a:r>
              <a:rPr lang="es-ES" sz="2000" dirty="0">
                <a:solidFill>
                  <a:srgbClr val="003C58"/>
                </a:solidFill>
                <a:latin typeface="Arial" panose="020B0604020202020204" pitchFamily="34" charset="0"/>
                <a:cs typeface="Arial" panose="020B0604020202020204" pitchFamily="34" charset="0"/>
              </a:rPr>
              <a:t>Incorporar el concepto de AFC en estrategias preventivas y comunicacionales podría fortalecer la pesquisa precoz y la promoción de salud en familias con mayor riesgo, aportando evidencia útil para orientar políticas públicas en contextos de recursos limitados.</a:t>
            </a:r>
          </a:p>
        </p:txBody>
      </p:sp>
      <p:sp>
        <p:nvSpPr>
          <p:cNvPr id="3" name="Rectángulo 2">
            <a:extLst>
              <a:ext uri="{FF2B5EF4-FFF2-40B4-BE49-F238E27FC236}">
                <a16:creationId xmlns:a16="http://schemas.microsoft.com/office/drawing/2014/main" id="{EDF8EA7F-02D4-A20C-3762-DD60DA0990D2}"/>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99691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8D2B1E-D81A-4484-FA28-1772704FA3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E58AEEE6-C2AB-BF78-7975-CD51848EC6BE}"/>
              </a:ext>
            </a:extLst>
          </p:cNvPr>
          <p:cNvSpPr/>
          <p:nvPr/>
        </p:nvSpPr>
        <p:spPr>
          <a:xfrm>
            <a:off x="838198" y="2059912"/>
            <a:ext cx="10429570" cy="4230356"/>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C702AF4E-8E91-F51F-EEDB-22302900B914}"/>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18D26994-CF63-52B1-84B7-690D928ADDE5}"/>
              </a:ext>
            </a:extLst>
          </p:cNvPr>
          <p:cNvSpPr>
            <a:spLocks noGrp="1"/>
          </p:cNvSpPr>
          <p:nvPr>
            <p:ph idx="1"/>
          </p:nvPr>
        </p:nvSpPr>
        <p:spPr>
          <a:xfrm>
            <a:off x="1601981" y="2578327"/>
            <a:ext cx="8902004" cy="3450998"/>
          </a:xfrm>
        </p:spPr>
        <p:txBody>
          <a:bodyPr>
            <a:normAutofit lnSpcReduction="10000"/>
          </a:bodyPr>
          <a:lstStyle/>
          <a:p>
            <a:pPr marL="0" indent="0">
              <a:buNone/>
            </a:pPr>
            <a:r>
              <a:rPr lang="en-US" sz="1400" dirty="0">
                <a:solidFill>
                  <a:srgbClr val="003C58"/>
                </a:solidFill>
                <a:latin typeface="Arial" panose="020B0604020202020204" pitchFamily="34" charset="0"/>
                <a:cs typeface="Arial" panose="020B0604020202020204" pitchFamily="34" charset="0"/>
              </a:rPr>
              <a:t>1. World Health Organization. Noncommunicable Diseases Country Profile: Chile [Internet]. Geneva: WHO; 2025.</a:t>
            </a:r>
          </a:p>
          <a:p>
            <a:pPr marL="0" indent="0">
              <a:buNone/>
            </a:pPr>
            <a:r>
              <a:rPr lang="en-US" sz="1400" dirty="0">
                <a:solidFill>
                  <a:srgbClr val="003C58"/>
                </a:solidFill>
                <a:latin typeface="Arial" panose="020B0604020202020204" pitchFamily="34" charset="0"/>
                <a:cs typeface="Arial" panose="020B0604020202020204" pitchFamily="34" charset="0"/>
              </a:rPr>
              <a:t>2. International Agency for Research on Cancer. Cancer Tomorrow: Trends – Chile [Internet]. Lyon: IARC; 2025.</a:t>
            </a:r>
          </a:p>
          <a:p>
            <a:pPr marL="0" indent="0">
              <a:buNone/>
            </a:pPr>
            <a:r>
              <a:rPr lang="en-US" sz="1400" dirty="0">
                <a:solidFill>
                  <a:srgbClr val="003C58"/>
                </a:solidFill>
                <a:latin typeface="Arial" panose="020B0604020202020204" pitchFamily="34" charset="0"/>
                <a:cs typeface="Arial" panose="020B0604020202020204" pitchFamily="34" charset="0"/>
              </a:rPr>
              <a:t>3. NCD Portal. (s. f.). Country profile: Chile. </a:t>
            </a:r>
            <a:r>
              <a:rPr lang="en-US" sz="1400" dirty="0" err="1">
                <a:solidFill>
                  <a:srgbClr val="003C58"/>
                </a:solidFill>
                <a:latin typeface="Arial" panose="020B0604020202020204" pitchFamily="34" charset="0"/>
                <a:cs typeface="Arial" panose="020B0604020202020204" pitchFamily="34" charset="0"/>
              </a:rPr>
              <a:t>Recuperado</a:t>
            </a:r>
            <a:r>
              <a:rPr lang="en-US" sz="1400" dirty="0">
                <a:solidFill>
                  <a:srgbClr val="003C58"/>
                </a:solidFill>
                <a:latin typeface="Arial" panose="020B0604020202020204" pitchFamily="34" charset="0"/>
                <a:cs typeface="Arial" panose="020B0604020202020204" pitchFamily="34" charset="0"/>
              </a:rPr>
              <a:t> de https://ncdportal.org/CountryProfile/GHE110/CHL</a:t>
            </a:r>
          </a:p>
          <a:p>
            <a:pPr marL="0" indent="0">
              <a:buNone/>
            </a:pPr>
            <a:r>
              <a:rPr lang="en-US" sz="1400" dirty="0">
                <a:solidFill>
                  <a:srgbClr val="003C58"/>
                </a:solidFill>
                <a:latin typeface="Arial" panose="020B0604020202020204" pitchFamily="34" charset="0"/>
                <a:cs typeface="Arial" panose="020B0604020202020204" pitchFamily="34" charset="0"/>
              </a:rPr>
              <a:t>4. Ni CH, Wang MT, Lu YQ, Zheng W, Chen C, Zheng B. Association between a family history of cancer and multiple primary lung cancer risks: a population-based analysis from China. BMC </a:t>
            </a:r>
            <a:r>
              <a:rPr lang="en-US" sz="1400" dirty="0" err="1">
                <a:solidFill>
                  <a:srgbClr val="003C58"/>
                </a:solidFill>
                <a:latin typeface="Arial" panose="020B0604020202020204" pitchFamily="34" charset="0"/>
                <a:cs typeface="Arial" panose="020B0604020202020204" pitchFamily="34" charset="0"/>
              </a:rPr>
              <a:t>Pulm</a:t>
            </a:r>
            <a:r>
              <a:rPr lang="en-US" sz="1400" dirty="0">
                <a:solidFill>
                  <a:srgbClr val="003C58"/>
                </a:solidFill>
                <a:latin typeface="Arial" panose="020B0604020202020204" pitchFamily="34" charset="0"/>
                <a:cs typeface="Arial" panose="020B0604020202020204" pitchFamily="34" charset="0"/>
              </a:rPr>
              <a:t> Med. 2023 Oct 31;23(1):415. </a:t>
            </a:r>
          </a:p>
          <a:p>
            <a:pPr marL="0" indent="0">
              <a:buNone/>
            </a:pPr>
            <a:r>
              <a:rPr lang="en-US" sz="1400" dirty="0">
                <a:solidFill>
                  <a:srgbClr val="003C58"/>
                </a:solidFill>
                <a:latin typeface="Arial" panose="020B0604020202020204" pitchFamily="34" charset="0"/>
                <a:cs typeface="Arial" panose="020B0604020202020204" pitchFamily="34" charset="0"/>
              </a:rPr>
              <a:t>5. Drake I, Dias JA, </a:t>
            </a:r>
            <a:r>
              <a:rPr lang="en-US" sz="1400" dirty="0" err="1">
                <a:solidFill>
                  <a:srgbClr val="003C58"/>
                </a:solidFill>
                <a:latin typeface="Arial" panose="020B0604020202020204" pitchFamily="34" charset="0"/>
                <a:cs typeface="Arial" panose="020B0604020202020204" pitchFamily="34" charset="0"/>
              </a:rPr>
              <a:t>Teleka</a:t>
            </a:r>
            <a:r>
              <a:rPr lang="en-US" sz="1400" dirty="0">
                <a:solidFill>
                  <a:srgbClr val="003C58"/>
                </a:solidFill>
                <a:latin typeface="Arial" panose="020B0604020202020204" pitchFamily="34" charset="0"/>
                <a:cs typeface="Arial" panose="020B0604020202020204" pitchFamily="34" charset="0"/>
              </a:rPr>
              <a:t> S, Stocks T, </a:t>
            </a:r>
            <a:r>
              <a:rPr lang="en-US" sz="1400" dirty="0" err="1">
                <a:solidFill>
                  <a:srgbClr val="003C58"/>
                </a:solidFill>
                <a:latin typeface="Arial" panose="020B0604020202020204" pitchFamily="34" charset="0"/>
                <a:cs typeface="Arial" panose="020B0604020202020204" pitchFamily="34" charset="0"/>
              </a:rPr>
              <a:t>Orho</a:t>
            </a:r>
            <a:r>
              <a:rPr lang="en-US" sz="1400" dirty="0">
                <a:solidFill>
                  <a:srgbClr val="003C58"/>
                </a:solidFill>
                <a:latin typeface="Arial" panose="020B0604020202020204" pitchFamily="34" charset="0"/>
                <a:cs typeface="Arial" panose="020B0604020202020204" pitchFamily="34" charset="0"/>
              </a:rPr>
              <a:t>‐Melander M. Lifestyle and cancer incidence and mortality risk depending on family history of cancer in two prospective cohorts. Int J Cancer. 2020 Mar 21;146(5):1198–207. </a:t>
            </a:r>
          </a:p>
          <a:p>
            <a:pPr marL="0" indent="0">
              <a:buNone/>
            </a:pPr>
            <a:r>
              <a:rPr lang="en-US" sz="1400" dirty="0">
                <a:solidFill>
                  <a:srgbClr val="003C58"/>
                </a:solidFill>
                <a:latin typeface="Arial" panose="020B0604020202020204" pitchFamily="34" charset="0"/>
                <a:cs typeface="Arial" panose="020B0604020202020204" pitchFamily="34" charset="0"/>
              </a:rPr>
              <a:t>6. Zhang S, Chen J, Li B, Cai X, Wang K, Tan Z, et al. Family history of cancer is a prognostic factor for better survival in operable esophageal squamous cell carcinoma: A propensity score matching analysis. Front Oncol. 2022 Dec 14;12. </a:t>
            </a:r>
          </a:p>
          <a:p>
            <a:pPr marL="0" indent="0">
              <a:buNone/>
            </a:pPr>
            <a:r>
              <a:rPr lang="en-US" sz="1400" dirty="0">
                <a:solidFill>
                  <a:srgbClr val="003C58"/>
                </a:solidFill>
                <a:latin typeface="Arial" panose="020B0604020202020204" pitchFamily="34" charset="0"/>
                <a:cs typeface="Arial" panose="020B0604020202020204" pitchFamily="34" charset="0"/>
              </a:rPr>
              <a:t>7. Oh MG, Kim JH, Han MA, Park J, Ryu SY, Choi SW. Family History and Survival of Patients with Gastric Cancer: A Meta-Analysis. Asian Pacific Journal of Cancer Prevention. 2014 Apr 30;15(8):3465–70. </a:t>
            </a:r>
            <a:endParaRPr lang="es-CL" sz="1400" dirty="0">
              <a:solidFill>
                <a:srgbClr val="003C58"/>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3357DB04-3E73-B7C0-D0F3-120EAFBEF1C5}"/>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3659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2">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4"/>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5"/>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3167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1CAB8-7AF4-D551-E086-FD9A3406E3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95CCE0A-D4A0-4A6A-6775-198B0327990A}"/>
              </a:ext>
            </a:extLst>
          </p:cNvPr>
          <p:cNvSpPr>
            <a:spLocks noGrp="1"/>
          </p:cNvSpPr>
          <p:nvPr>
            <p:ph type="title"/>
          </p:nvPr>
        </p:nvSpPr>
        <p:spPr>
          <a:xfrm>
            <a:off x="5772150" y="365125"/>
            <a:ext cx="5581649" cy="991402"/>
          </a:xfrm>
        </p:spPr>
        <p:txBody>
          <a:bodyPr>
            <a:normAutofit fontScale="90000"/>
          </a:bodyPr>
          <a:lstStyle/>
          <a:p>
            <a:pPr algn="r"/>
            <a:r>
              <a:rPr lang="es-CL" sz="4000" b="1" dirty="0">
                <a:solidFill>
                  <a:srgbClr val="003C58"/>
                </a:solidFill>
                <a:effectLst/>
                <a:latin typeface="Arial" panose="020B0604020202020204" pitchFamily="34" charset="0"/>
                <a:cs typeface="Arial" panose="020B0604020202020204" pitchFamily="34" charset="0"/>
              </a:rPr>
              <a:t>Limitaciones y proyecciones futuras</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1E2700B5-FB62-1FB8-3C11-35439547190C}"/>
              </a:ext>
            </a:extLst>
          </p:cNvPr>
          <p:cNvSpPr/>
          <p:nvPr/>
        </p:nvSpPr>
        <p:spPr>
          <a:xfrm>
            <a:off x="2934119" y="1527349"/>
            <a:ext cx="8912887" cy="4762919"/>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5">
            <a:extLst>
              <a:ext uri="{FF2B5EF4-FFF2-40B4-BE49-F238E27FC236}">
                <a16:creationId xmlns:a16="http://schemas.microsoft.com/office/drawing/2014/main" id="{6304AFCB-624B-9DD4-A011-3156450A124D}"/>
              </a:ext>
            </a:extLst>
          </p:cNvPr>
          <p:cNvSpPr>
            <a:spLocks noGrp="1"/>
          </p:cNvSpPr>
          <p:nvPr>
            <p:ph idx="1"/>
          </p:nvPr>
        </p:nvSpPr>
        <p:spPr>
          <a:xfrm>
            <a:off x="590550" y="1597827"/>
            <a:ext cx="10610850" cy="4507698"/>
          </a:xfrm>
        </p:spPr>
        <p:txBody>
          <a:bodyPr>
            <a:normAutofit lnSpcReduction="10000"/>
          </a:bodyPr>
          <a:lstStyle/>
          <a:p>
            <a:pPr marL="0" indent="0">
              <a:buNone/>
            </a:pPr>
            <a:r>
              <a:rPr lang="es-CL" sz="2000" dirty="0">
                <a:solidFill>
                  <a:srgbClr val="003C58"/>
                </a:solidFill>
                <a:latin typeface="Arial" panose="020B0604020202020204" pitchFamily="34" charset="0"/>
                <a:cs typeface="Arial" panose="020B0604020202020204" pitchFamily="34" charset="0"/>
              </a:rPr>
              <a:t>Limitaciones: </a:t>
            </a:r>
          </a:p>
          <a:p>
            <a:r>
              <a:rPr lang="es-ES" sz="2000" dirty="0">
                <a:solidFill>
                  <a:srgbClr val="003C58"/>
                </a:solidFill>
                <a:latin typeface="Arial" panose="020B0604020202020204" pitchFamily="34" charset="0"/>
                <a:cs typeface="Arial" panose="020B0604020202020204" pitchFamily="34" charset="0"/>
              </a:rPr>
              <a:t>Posibles sesgos de información: autorreporte del AFC y registro de defunciones (especialmente durante la pandemia COVID-19).</a:t>
            </a:r>
          </a:p>
          <a:p>
            <a:r>
              <a:rPr lang="es-ES" sz="2000" dirty="0">
                <a:solidFill>
                  <a:srgbClr val="003C58"/>
                </a:solidFill>
                <a:latin typeface="Arial" panose="020B0604020202020204" pitchFamily="34" charset="0"/>
                <a:cs typeface="Arial" panose="020B0604020202020204" pitchFamily="34" charset="0"/>
              </a:rPr>
              <a:t>El análisis no incorpora información genética ni tipo específico de cáncer.</a:t>
            </a:r>
          </a:p>
          <a:p>
            <a:r>
              <a:rPr lang="es-ES" sz="2000" dirty="0">
                <a:solidFill>
                  <a:srgbClr val="003C58"/>
                </a:solidFill>
                <a:latin typeface="Arial" panose="020B0604020202020204" pitchFamily="34" charset="0"/>
                <a:cs typeface="Arial" panose="020B0604020202020204" pitchFamily="34" charset="0"/>
              </a:rPr>
              <a:t>Tiempo de seguimiento limitado en ENS 2016-2017.</a:t>
            </a:r>
          </a:p>
          <a:p>
            <a:r>
              <a:rPr lang="es-ES" sz="2000" dirty="0">
                <a:solidFill>
                  <a:srgbClr val="003C58"/>
                </a:solidFill>
                <a:latin typeface="Arial" panose="020B0604020202020204" pitchFamily="34" charset="0"/>
                <a:cs typeface="Arial" panose="020B0604020202020204" pitchFamily="34" charset="0"/>
              </a:rPr>
              <a:t>Falta de datos sobre seguimiento clínico, tamizaje y tratamiento oncológico.</a:t>
            </a:r>
          </a:p>
          <a:p>
            <a:pPr marL="0" indent="0">
              <a:buNone/>
            </a:pPr>
            <a:endParaRPr lang="es-CL" sz="2000" dirty="0">
              <a:solidFill>
                <a:srgbClr val="003C58"/>
              </a:solidFill>
              <a:latin typeface="Arial" panose="020B0604020202020204" pitchFamily="34" charset="0"/>
              <a:cs typeface="Arial" panose="020B0604020202020204" pitchFamily="34" charset="0"/>
            </a:endParaRPr>
          </a:p>
          <a:p>
            <a:pPr marL="0" indent="0">
              <a:buNone/>
            </a:pPr>
            <a:r>
              <a:rPr lang="es-CL" sz="2000" dirty="0">
                <a:solidFill>
                  <a:srgbClr val="003C58"/>
                </a:solidFill>
                <a:latin typeface="Arial" panose="020B0604020202020204" pitchFamily="34" charset="0"/>
                <a:cs typeface="Arial" panose="020B0604020202020204" pitchFamily="34" charset="0"/>
              </a:rPr>
              <a:t>Proyecciones futuras:</a:t>
            </a:r>
          </a:p>
          <a:p>
            <a:r>
              <a:rPr lang="es-ES" sz="2000" dirty="0">
                <a:solidFill>
                  <a:srgbClr val="003C58"/>
                </a:solidFill>
                <a:latin typeface="Arial" panose="020B0604020202020204" pitchFamily="34" charset="0"/>
                <a:cs typeface="Arial" panose="020B0604020202020204" pitchFamily="34" charset="0"/>
              </a:rPr>
              <a:t>Realizar análisis por tipo de cáncer, tanto en antecedentes familiares como en mortalidad.</a:t>
            </a:r>
          </a:p>
          <a:p>
            <a:r>
              <a:rPr lang="es-ES" sz="2000" dirty="0">
                <a:solidFill>
                  <a:srgbClr val="003C58"/>
                </a:solidFill>
                <a:latin typeface="Arial" panose="020B0604020202020204" pitchFamily="34" charset="0"/>
                <a:cs typeface="Arial" panose="020B0604020202020204" pitchFamily="34" charset="0"/>
              </a:rPr>
              <a:t>Evaluar la incidencia de cáncer y no solo mortalidad, replicando experiencias internacionales.</a:t>
            </a:r>
          </a:p>
          <a:p>
            <a:r>
              <a:rPr lang="es-ES" sz="2000" dirty="0">
                <a:solidFill>
                  <a:srgbClr val="003C58"/>
                </a:solidFill>
                <a:latin typeface="Arial" panose="020B0604020202020204" pitchFamily="34" charset="0"/>
                <a:cs typeface="Arial" panose="020B0604020202020204" pitchFamily="34" charset="0"/>
              </a:rPr>
              <a:t>Integrar información de genética, factores ambientales y acceso a salud en futuras cohortes nacionales.</a:t>
            </a:r>
            <a:endParaRPr lang="es-CL" sz="2000" dirty="0">
              <a:solidFill>
                <a:srgbClr val="003C58"/>
              </a:solidFill>
              <a:latin typeface="Arial" panose="020B0604020202020204" pitchFamily="34" charset="0"/>
              <a:cs typeface="Arial" panose="020B0604020202020204" pitchFamily="34" charset="0"/>
            </a:endParaRPr>
          </a:p>
          <a:p>
            <a:endParaRPr lang="es-CL" sz="2000" dirty="0">
              <a:solidFill>
                <a:srgbClr val="003C58"/>
              </a:solidFill>
              <a:latin typeface="Arial" panose="020B0604020202020204" pitchFamily="34" charset="0"/>
              <a:cs typeface="Arial" panose="020B0604020202020204" pitchFamily="34" charset="0"/>
            </a:endParaRPr>
          </a:p>
          <a:p>
            <a:endParaRPr lang="es-CL" sz="2000" dirty="0">
              <a:solidFill>
                <a:srgbClr val="003C58"/>
              </a:solidFill>
              <a:latin typeface="Arial" panose="020B0604020202020204" pitchFamily="34" charset="0"/>
              <a:cs typeface="Arial" panose="020B0604020202020204" pitchFamily="34" charset="0"/>
            </a:endParaRPr>
          </a:p>
          <a:p>
            <a:pPr marL="0" indent="0">
              <a:buNone/>
            </a:pPr>
            <a:endParaRPr lang="es-CL" sz="2000" dirty="0">
              <a:solidFill>
                <a:srgbClr val="003C58"/>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0866314F-0E31-BAEF-E971-D9A3AD0C2327}"/>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37504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body" idx="1"/>
          </p:nvPr>
        </p:nvSpPr>
        <p:spPr>
          <a:xfrm>
            <a:off x="502250" y="538900"/>
            <a:ext cx="5969700" cy="4750800"/>
          </a:xfrm>
          <a:prstGeom prst="rect">
            <a:avLst/>
          </a:prstGeom>
          <a:noFill/>
          <a:ln>
            <a:noFill/>
          </a:ln>
        </p:spPr>
        <p:txBody>
          <a:bodyPr spcFirstLastPara="1" wrap="square" lIns="91425" tIns="45700" rIns="91425" bIns="45700" anchor="t" anchorCtr="0">
            <a:normAutofit/>
          </a:bodyPr>
          <a:lstStyle/>
          <a:p>
            <a:pPr marL="228600" lvl="0" indent="-50800" algn="just" rtl="0">
              <a:lnSpc>
                <a:spcPct val="90000"/>
              </a:lnSpc>
              <a:spcBef>
                <a:spcPts val="0"/>
              </a:spcBef>
              <a:spcAft>
                <a:spcPts val="0"/>
              </a:spcAft>
              <a:buClr>
                <a:schemeClr val="dk1"/>
              </a:buClr>
              <a:buSzPts val="2800"/>
              <a:buNone/>
            </a:pPr>
            <a:r>
              <a:rPr lang="es-CL" sz="2500" b="1">
                <a:solidFill>
                  <a:srgbClr val="003C58"/>
                </a:solidFill>
                <a:latin typeface="Arial"/>
                <a:ea typeface="Arial"/>
                <a:cs typeface="Arial"/>
                <a:sym typeface="Arial"/>
              </a:rPr>
              <a:t>El cáncer es la segunda causa de muerte en Chile</a:t>
            </a:r>
            <a:r>
              <a:rPr lang="es-CL" sz="2500" b="1" baseline="30000">
                <a:solidFill>
                  <a:srgbClr val="003C58"/>
                </a:solidFill>
                <a:latin typeface="Arial"/>
                <a:ea typeface="Arial"/>
                <a:cs typeface="Arial"/>
                <a:sym typeface="Arial"/>
              </a:rPr>
              <a:t>1</a:t>
            </a:r>
            <a:r>
              <a:rPr lang="es-CL" sz="2500">
                <a:solidFill>
                  <a:srgbClr val="003C58"/>
                </a:solidFill>
                <a:latin typeface="Arial"/>
                <a:ea typeface="Arial"/>
                <a:cs typeface="Arial"/>
                <a:sym typeface="Arial"/>
              </a:rPr>
              <a:t>.</a:t>
            </a:r>
            <a:endParaRPr sz="2500">
              <a:solidFill>
                <a:srgbClr val="003C58"/>
              </a:solidFill>
              <a:latin typeface="Arial"/>
              <a:ea typeface="Arial"/>
              <a:cs typeface="Arial"/>
              <a:sym typeface="Arial"/>
            </a:endParaRPr>
          </a:p>
          <a:p>
            <a:pPr marL="228600" lvl="0" indent="-50800" algn="just" rtl="0">
              <a:lnSpc>
                <a:spcPct val="90000"/>
              </a:lnSpc>
              <a:spcBef>
                <a:spcPts val="0"/>
              </a:spcBef>
              <a:spcAft>
                <a:spcPts val="0"/>
              </a:spcAft>
              <a:buClr>
                <a:schemeClr val="dk1"/>
              </a:buClr>
              <a:buSzPts val="2800"/>
              <a:buNone/>
            </a:pPr>
            <a:endParaRPr sz="2500">
              <a:solidFill>
                <a:srgbClr val="003C58"/>
              </a:solidFill>
              <a:latin typeface="Arial"/>
              <a:ea typeface="Arial"/>
              <a:cs typeface="Arial"/>
              <a:sym typeface="Arial"/>
            </a:endParaRPr>
          </a:p>
          <a:p>
            <a:pPr marL="228600" lvl="0" indent="-50800" algn="just" rtl="0">
              <a:lnSpc>
                <a:spcPct val="90000"/>
              </a:lnSpc>
              <a:spcBef>
                <a:spcPts val="0"/>
              </a:spcBef>
              <a:spcAft>
                <a:spcPts val="0"/>
              </a:spcAft>
              <a:buClr>
                <a:schemeClr val="dk1"/>
              </a:buClr>
              <a:buSzPts val="2800"/>
              <a:buNone/>
            </a:pPr>
            <a:endParaRPr sz="2500">
              <a:solidFill>
                <a:srgbClr val="003C58"/>
              </a:solidFill>
              <a:latin typeface="Arial"/>
              <a:ea typeface="Arial"/>
              <a:cs typeface="Arial"/>
              <a:sym typeface="Arial"/>
            </a:endParaRPr>
          </a:p>
          <a:p>
            <a:pPr marL="0" lvl="0" indent="0" algn="l" rtl="0">
              <a:lnSpc>
                <a:spcPct val="90000"/>
              </a:lnSpc>
              <a:spcBef>
                <a:spcPts val="0"/>
              </a:spcBef>
              <a:spcAft>
                <a:spcPts val="0"/>
              </a:spcAft>
              <a:buNone/>
            </a:pPr>
            <a:endParaRPr sz="2500">
              <a:solidFill>
                <a:srgbClr val="003C58"/>
              </a:solidFill>
              <a:latin typeface="Arial"/>
              <a:ea typeface="Arial"/>
              <a:cs typeface="Arial"/>
              <a:sym typeface="Arial"/>
            </a:endParaRPr>
          </a:p>
        </p:txBody>
      </p:sp>
      <p:sp>
        <p:nvSpPr>
          <p:cNvPr id="103" name="Google Shape;103;p2"/>
          <p:cNvSpPr txBox="1"/>
          <p:nvPr/>
        </p:nvSpPr>
        <p:spPr>
          <a:xfrm>
            <a:off x="7604319" y="372692"/>
            <a:ext cx="3657600" cy="990900"/>
          </a:xfrm>
          <a:prstGeom prst="rect">
            <a:avLst/>
          </a:prstGeom>
          <a:solidFill>
            <a:schemeClr val="lt1"/>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3C58"/>
              </a:buClr>
              <a:buSzPts val="4400"/>
              <a:buFont typeface="Arial"/>
              <a:buNone/>
            </a:pPr>
            <a:r>
              <a:rPr lang="es-CL" sz="4400" b="1" i="0" u="none" strike="noStrike" cap="none">
                <a:solidFill>
                  <a:srgbClr val="003C58"/>
                </a:solidFill>
                <a:latin typeface="Arial"/>
                <a:ea typeface="Arial"/>
                <a:cs typeface="Arial"/>
                <a:sym typeface="Arial"/>
              </a:rPr>
              <a:t>Introducción</a:t>
            </a:r>
            <a:endParaRPr/>
          </a:p>
        </p:txBody>
      </p:sp>
      <p:sp>
        <p:nvSpPr>
          <p:cNvPr id="104" name="Google Shape;104;p2"/>
          <p:cNvSpPr/>
          <p:nvPr/>
        </p:nvSpPr>
        <p:spPr>
          <a:xfrm rot="-5400000">
            <a:off x="7558244" y="1983156"/>
            <a:ext cx="4477800" cy="3657600"/>
          </a:xfrm>
          <a:prstGeom prst="rect">
            <a:avLst/>
          </a:prstGeom>
          <a:gradFill>
            <a:gsLst>
              <a:gs pos="0">
                <a:srgbClr val="F5F7FC">
                  <a:alpha val="14117"/>
                </a:srgbClr>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2"/>
          <p:cNvSpPr/>
          <p:nvPr/>
        </p:nvSpPr>
        <p:spPr>
          <a:xfrm>
            <a:off x="0" y="1572958"/>
            <a:ext cx="246490" cy="5285042"/>
          </a:xfrm>
          <a:prstGeom prst="rect">
            <a:avLst/>
          </a:prstGeom>
          <a:solidFill>
            <a:srgbClr val="3783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6" name="Google Shape;106;p2" title="graphic-estimated-numbers-from-2022-to-2050-males-and-females-age-15-85-all-cancers.png"/>
          <p:cNvPicPr preferRelativeResize="0"/>
          <p:nvPr/>
        </p:nvPicPr>
        <p:blipFill>
          <a:blip r:embed="rId3">
            <a:alphaModFix/>
          </a:blip>
          <a:stretch>
            <a:fillRect/>
          </a:stretch>
        </p:blipFill>
        <p:spPr>
          <a:xfrm>
            <a:off x="249999" y="1573055"/>
            <a:ext cx="7005701" cy="4477801"/>
          </a:xfrm>
          <a:prstGeom prst="rect">
            <a:avLst/>
          </a:prstGeom>
          <a:noFill/>
          <a:ln>
            <a:noFill/>
          </a:ln>
        </p:spPr>
      </p:pic>
      <p:sp>
        <p:nvSpPr>
          <p:cNvPr id="107" name="Google Shape;107;p2"/>
          <p:cNvSpPr txBox="1">
            <a:spLocks noGrp="1"/>
          </p:cNvSpPr>
          <p:nvPr>
            <p:ph type="body" idx="1"/>
          </p:nvPr>
        </p:nvSpPr>
        <p:spPr>
          <a:xfrm>
            <a:off x="116900" y="6253311"/>
            <a:ext cx="7138800" cy="682200"/>
          </a:xfrm>
          <a:prstGeom prst="rect">
            <a:avLst/>
          </a:prstGeom>
          <a:noFill/>
          <a:ln>
            <a:noFill/>
          </a:ln>
        </p:spPr>
        <p:txBody>
          <a:bodyPr spcFirstLastPara="1" wrap="square" lIns="91425" tIns="45700" rIns="91425" bIns="45700" anchor="t" anchorCtr="0">
            <a:normAutofit/>
          </a:bodyPr>
          <a:lstStyle/>
          <a:p>
            <a:pPr marL="457200" lvl="0" indent="-292100" algn="just" rtl="0">
              <a:spcBef>
                <a:spcPts val="0"/>
              </a:spcBef>
              <a:spcAft>
                <a:spcPts val="0"/>
              </a:spcAft>
              <a:buClr>
                <a:srgbClr val="003C58"/>
              </a:buClr>
              <a:buSzPts val="1000"/>
              <a:buAutoNum type="arabicPeriod"/>
            </a:pPr>
            <a:r>
              <a:rPr lang="es-CL" sz="1000" dirty="0" err="1">
                <a:solidFill>
                  <a:srgbClr val="003C58"/>
                </a:solidFill>
                <a:latin typeface="Arial"/>
                <a:ea typeface="Arial"/>
                <a:cs typeface="Arial"/>
                <a:sym typeface="Arial"/>
              </a:rPr>
              <a:t>World</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Health</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Organization</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Noncommunicable</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Diseases</a:t>
            </a:r>
            <a:r>
              <a:rPr lang="es-CL" sz="1000" dirty="0">
                <a:solidFill>
                  <a:srgbClr val="003C58"/>
                </a:solidFill>
                <a:latin typeface="Arial"/>
                <a:ea typeface="Arial"/>
                <a:cs typeface="Arial"/>
                <a:sym typeface="Arial"/>
              </a:rPr>
              <a:t> Country </a:t>
            </a:r>
            <a:r>
              <a:rPr lang="es-CL" sz="1000" dirty="0" err="1">
                <a:solidFill>
                  <a:srgbClr val="003C58"/>
                </a:solidFill>
                <a:latin typeface="Arial"/>
                <a:ea typeface="Arial"/>
                <a:cs typeface="Arial"/>
                <a:sym typeface="Arial"/>
              </a:rPr>
              <a:t>Profile</a:t>
            </a:r>
            <a:r>
              <a:rPr lang="es-CL" sz="1000" dirty="0">
                <a:solidFill>
                  <a:srgbClr val="003C58"/>
                </a:solidFill>
                <a:latin typeface="Arial"/>
                <a:ea typeface="Arial"/>
                <a:cs typeface="Arial"/>
                <a:sym typeface="Arial"/>
              </a:rPr>
              <a:t>: Chile [Internet]. Geneva: WHO; 2025.</a:t>
            </a:r>
            <a:endParaRPr sz="1000" dirty="0">
              <a:solidFill>
                <a:srgbClr val="003C58"/>
              </a:solidFill>
              <a:latin typeface="Arial"/>
              <a:ea typeface="Arial"/>
              <a:cs typeface="Arial"/>
              <a:sym typeface="Arial"/>
            </a:endParaRPr>
          </a:p>
          <a:p>
            <a:pPr marL="457200" lvl="0" indent="-292100" algn="just" rtl="0">
              <a:spcBef>
                <a:spcPts val="0"/>
              </a:spcBef>
              <a:spcAft>
                <a:spcPts val="0"/>
              </a:spcAft>
              <a:buClr>
                <a:srgbClr val="003C58"/>
              </a:buClr>
              <a:buSzPts val="1000"/>
              <a:buAutoNum type="arabicPeriod"/>
            </a:pPr>
            <a:r>
              <a:rPr lang="es-CL" sz="1000" dirty="0">
                <a:solidFill>
                  <a:srgbClr val="003C58"/>
                </a:solidFill>
                <a:latin typeface="Arial"/>
                <a:ea typeface="Arial"/>
                <a:cs typeface="Arial"/>
                <a:sym typeface="Arial"/>
              </a:rPr>
              <a:t>International Agency </a:t>
            </a:r>
            <a:r>
              <a:rPr lang="es-CL" sz="1000" dirty="0" err="1">
                <a:solidFill>
                  <a:srgbClr val="003C58"/>
                </a:solidFill>
                <a:latin typeface="Arial"/>
                <a:ea typeface="Arial"/>
                <a:cs typeface="Arial"/>
                <a:sym typeface="Arial"/>
              </a:rPr>
              <a:t>for</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Research</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on</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Tomorrow</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Trends</a:t>
            </a:r>
            <a:r>
              <a:rPr lang="es-CL" sz="1000" dirty="0">
                <a:solidFill>
                  <a:srgbClr val="003C58"/>
                </a:solidFill>
                <a:latin typeface="Arial"/>
                <a:ea typeface="Arial"/>
                <a:cs typeface="Arial"/>
                <a:sym typeface="Arial"/>
              </a:rPr>
              <a:t> – Chile [Internet]. Lyon: IARC; 2025.</a:t>
            </a:r>
          </a:p>
          <a:p>
            <a:pPr marL="457200" lvl="0" indent="-292100" algn="just" rtl="0">
              <a:spcBef>
                <a:spcPts val="0"/>
              </a:spcBef>
              <a:spcAft>
                <a:spcPts val="0"/>
              </a:spcAft>
              <a:buClr>
                <a:srgbClr val="003C58"/>
              </a:buClr>
              <a:buSzPts val="1000"/>
              <a:buAutoNum type="arabicPeriod"/>
            </a:pPr>
            <a:r>
              <a:rPr lang="es-CL" sz="1000" dirty="0">
                <a:solidFill>
                  <a:srgbClr val="003C58"/>
                </a:solidFill>
                <a:latin typeface="Arial"/>
                <a:ea typeface="Arial"/>
                <a:cs typeface="Arial"/>
                <a:sym typeface="Arial"/>
              </a:rPr>
              <a:t>NCD Portal. (s. f.). Country </a:t>
            </a:r>
            <a:r>
              <a:rPr lang="es-CL" sz="1000" dirty="0" err="1">
                <a:solidFill>
                  <a:srgbClr val="003C58"/>
                </a:solidFill>
                <a:latin typeface="Arial"/>
                <a:ea typeface="Arial"/>
                <a:cs typeface="Arial"/>
                <a:sym typeface="Arial"/>
              </a:rPr>
              <a:t>profile</a:t>
            </a:r>
            <a:r>
              <a:rPr lang="es-CL" sz="1000" dirty="0">
                <a:solidFill>
                  <a:srgbClr val="003C58"/>
                </a:solidFill>
                <a:latin typeface="Arial"/>
                <a:ea typeface="Arial"/>
                <a:cs typeface="Arial"/>
                <a:sym typeface="Arial"/>
              </a:rPr>
              <a:t>: Chile. Recuperado de https://ncdportal.org/CountryProfile/GHE110/CHL</a:t>
            </a:r>
            <a:endParaRPr sz="1000" dirty="0">
              <a:solidFill>
                <a:srgbClr val="003C58"/>
              </a:solidFill>
              <a:latin typeface="Arial"/>
              <a:ea typeface="Arial"/>
              <a:cs typeface="Arial"/>
              <a:sym typeface="Arial"/>
            </a:endParaRPr>
          </a:p>
        </p:txBody>
      </p:sp>
      <p:pic>
        <p:nvPicPr>
          <p:cNvPr id="2" name="Imagen 1">
            <a:extLst>
              <a:ext uri="{FF2B5EF4-FFF2-40B4-BE49-F238E27FC236}">
                <a16:creationId xmlns:a16="http://schemas.microsoft.com/office/drawing/2014/main" id="{822E7F22-355D-1421-4C3C-B0CFBBBAE712}"/>
              </a:ext>
            </a:extLst>
          </p:cNvPr>
          <p:cNvPicPr>
            <a:picLocks noChangeAspect="1"/>
          </p:cNvPicPr>
          <p:nvPr/>
        </p:nvPicPr>
        <p:blipFill>
          <a:blip r:embed="rId4"/>
          <a:stretch>
            <a:fillRect/>
          </a:stretch>
        </p:blipFill>
        <p:spPr>
          <a:xfrm>
            <a:off x="6389315" y="2051640"/>
            <a:ext cx="5802685" cy="305214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a:extLst>
            <a:ext uri="{FF2B5EF4-FFF2-40B4-BE49-F238E27FC236}">
              <a16:creationId xmlns:a16="http://schemas.microsoft.com/office/drawing/2014/main" id="{2A77DD6D-389C-62A5-C808-490FAA9869B9}"/>
            </a:ext>
          </a:extLst>
        </p:cNvPr>
        <p:cNvGrpSpPr/>
        <p:nvPr/>
      </p:nvGrpSpPr>
      <p:grpSpPr>
        <a:xfrm>
          <a:off x="0" y="0"/>
          <a:ext cx="0" cy="0"/>
          <a:chOff x="0" y="0"/>
          <a:chExt cx="0" cy="0"/>
        </a:xfrm>
      </p:grpSpPr>
      <p:sp>
        <p:nvSpPr>
          <p:cNvPr id="103" name="Google Shape;103;p2">
            <a:extLst>
              <a:ext uri="{FF2B5EF4-FFF2-40B4-BE49-F238E27FC236}">
                <a16:creationId xmlns:a16="http://schemas.microsoft.com/office/drawing/2014/main" id="{C3AD89AA-E574-8D58-5690-74C384985084}"/>
              </a:ext>
            </a:extLst>
          </p:cNvPr>
          <p:cNvSpPr txBox="1"/>
          <p:nvPr/>
        </p:nvSpPr>
        <p:spPr>
          <a:xfrm>
            <a:off x="6262777" y="372692"/>
            <a:ext cx="4999142" cy="990900"/>
          </a:xfrm>
          <a:prstGeom prst="rect">
            <a:avLst/>
          </a:prstGeom>
          <a:solidFill>
            <a:schemeClr val="lt1"/>
          </a:solidFill>
          <a:ln>
            <a:noFill/>
          </a:ln>
        </p:spPr>
        <p:txBody>
          <a:bodyPr spcFirstLastPara="1" wrap="square" lIns="91425" tIns="45700" rIns="91425" bIns="45700" anchor="ctr" anchorCtr="0">
            <a:normAutofit fontScale="85000" lnSpcReduction="20000"/>
          </a:bodyPr>
          <a:lstStyle/>
          <a:p>
            <a:pPr marL="0" marR="0" lvl="0" indent="0" algn="ctr" rtl="0">
              <a:lnSpc>
                <a:spcPct val="90000"/>
              </a:lnSpc>
              <a:spcBef>
                <a:spcPts val="0"/>
              </a:spcBef>
              <a:spcAft>
                <a:spcPts val="0"/>
              </a:spcAft>
              <a:buClr>
                <a:srgbClr val="003C58"/>
              </a:buClr>
              <a:buSzPts val="4400"/>
              <a:buFont typeface="Arial"/>
              <a:buNone/>
            </a:pPr>
            <a:r>
              <a:rPr lang="es-CL" sz="4400" b="1" i="0" u="none" strike="noStrike" cap="none" dirty="0">
                <a:solidFill>
                  <a:srgbClr val="003C58"/>
                </a:solidFill>
                <a:latin typeface="Arial"/>
                <a:ea typeface="Arial"/>
                <a:cs typeface="Arial"/>
                <a:sym typeface="Arial"/>
              </a:rPr>
              <a:t>Antecedente familiar y cáncer</a:t>
            </a:r>
            <a:endParaRPr dirty="0"/>
          </a:p>
        </p:txBody>
      </p:sp>
      <p:sp>
        <p:nvSpPr>
          <p:cNvPr id="105" name="Google Shape;105;p2">
            <a:extLst>
              <a:ext uri="{FF2B5EF4-FFF2-40B4-BE49-F238E27FC236}">
                <a16:creationId xmlns:a16="http://schemas.microsoft.com/office/drawing/2014/main" id="{F196987A-0336-1EF6-7EC1-DB657688C82B}"/>
              </a:ext>
            </a:extLst>
          </p:cNvPr>
          <p:cNvSpPr/>
          <p:nvPr/>
        </p:nvSpPr>
        <p:spPr>
          <a:xfrm>
            <a:off x="0" y="1572958"/>
            <a:ext cx="246490" cy="5285042"/>
          </a:xfrm>
          <a:prstGeom prst="rect">
            <a:avLst/>
          </a:prstGeom>
          <a:solidFill>
            <a:srgbClr val="3783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2">
            <a:extLst>
              <a:ext uri="{FF2B5EF4-FFF2-40B4-BE49-F238E27FC236}">
                <a16:creationId xmlns:a16="http://schemas.microsoft.com/office/drawing/2014/main" id="{41D8AF0E-909C-B4A8-3220-827049FD6EEE}"/>
              </a:ext>
            </a:extLst>
          </p:cNvPr>
          <p:cNvSpPr txBox="1">
            <a:spLocks noGrp="1"/>
          </p:cNvSpPr>
          <p:nvPr>
            <p:ph type="body" idx="1"/>
          </p:nvPr>
        </p:nvSpPr>
        <p:spPr>
          <a:xfrm>
            <a:off x="116899" y="6175800"/>
            <a:ext cx="7379275" cy="682200"/>
          </a:xfrm>
          <a:prstGeom prst="rect">
            <a:avLst/>
          </a:prstGeom>
          <a:noFill/>
          <a:ln>
            <a:noFill/>
          </a:ln>
        </p:spPr>
        <p:txBody>
          <a:bodyPr spcFirstLastPara="1" wrap="square" lIns="91425" tIns="45700" rIns="91425" bIns="45700" anchor="t" anchorCtr="0">
            <a:normAutofit/>
          </a:bodyPr>
          <a:lstStyle/>
          <a:p>
            <a:pPr marL="165100" lvl="0" indent="0" algn="just" rtl="0">
              <a:spcBef>
                <a:spcPts val="0"/>
              </a:spcBef>
              <a:spcAft>
                <a:spcPts val="0"/>
              </a:spcAft>
              <a:buClr>
                <a:srgbClr val="003C58"/>
              </a:buClr>
              <a:buSzPts val="1000"/>
              <a:buNone/>
            </a:pPr>
            <a:r>
              <a:rPr lang="es-CL" sz="1000" dirty="0">
                <a:solidFill>
                  <a:srgbClr val="003C58"/>
                </a:solidFill>
                <a:latin typeface="Arial"/>
                <a:ea typeface="Arial"/>
                <a:cs typeface="Arial"/>
                <a:sym typeface="Arial"/>
              </a:rPr>
              <a:t>4. Ni CH, Wang MT, Lu YQ, Zheng W, Chen C, Zheng B. </a:t>
            </a:r>
            <a:r>
              <a:rPr lang="es-CL" sz="1000" dirty="0" err="1">
                <a:solidFill>
                  <a:srgbClr val="003C58"/>
                </a:solidFill>
                <a:latin typeface="Arial"/>
                <a:ea typeface="Arial"/>
                <a:cs typeface="Arial"/>
                <a:sym typeface="Arial"/>
              </a:rPr>
              <a:t>Association</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between</a:t>
            </a:r>
            <a:r>
              <a:rPr lang="es-CL" sz="1000" dirty="0">
                <a:solidFill>
                  <a:srgbClr val="003C58"/>
                </a:solidFill>
                <a:latin typeface="Arial"/>
                <a:ea typeface="Arial"/>
                <a:cs typeface="Arial"/>
                <a:sym typeface="Arial"/>
              </a:rPr>
              <a:t> a </a:t>
            </a:r>
            <a:r>
              <a:rPr lang="es-CL" sz="1000" dirty="0" err="1">
                <a:solidFill>
                  <a:srgbClr val="003C58"/>
                </a:solidFill>
                <a:latin typeface="Arial"/>
                <a:ea typeface="Arial"/>
                <a:cs typeface="Arial"/>
                <a:sym typeface="Arial"/>
              </a:rPr>
              <a:t>family</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history</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of</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and </a:t>
            </a:r>
            <a:r>
              <a:rPr lang="es-CL" sz="1000" dirty="0" err="1">
                <a:solidFill>
                  <a:srgbClr val="003C58"/>
                </a:solidFill>
                <a:latin typeface="Arial"/>
                <a:ea typeface="Arial"/>
                <a:cs typeface="Arial"/>
                <a:sym typeface="Arial"/>
              </a:rPr>
              <a:t>multiple</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primary</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lung</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risks</a:t>
            </a:r>
            <a:r>
              <a:rPr lang="es-CL" sz="1000" dirty="0">
                <a:solidFill>
                  <a:srgbClr val="003C58"/>
                </a:solidFill>
                <a:latin typeface="Arial"/>
                <a:ea typeface="Arial"/>
                <a:cs typeface="Arial"/>
                <a:sym typeface="Arial"/>
              </a:rPr>
              <a:t>: a </a:t>
            </a:r>
            <a:r>
              <a:rPr lang="es-CL" sz="1000" dirty="0" err="1">
                <a:solidFill>
                  <a:srgbClr val="003C58"/>
                </a:solidFill>
                <a:latin typeface="Arial"/>
                <a:ea typeface="Arial"/>
                <a:cs typeface="Arial"/>
                <a:sym typeface="Arial"/>
              </a:rPr>
              <a:t>population-based</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analysis</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from</a:t>
            </a:r>
            <a:r>
              <a:rPr lang="es-CL" sz="1000" dirty="0">
                <a:solidFill>
                  <a:srgbClr val="003C58"/>
                </a:solidFill>
                <a:latin typeface="Arial"/>
                <a:ea typeface="Arial"/>
                <a:cs typeface="Arial"/>
                <a:sym typeface="Arial"/>
              </a:rPr>
              <a:t> China. BMC </a:t>
            </a:r>
            <a:r>
              <a:rPr lang="es-CL" sz="1000" dirty="0" err="1">
                <a:solidFill>
                  <a:srgbClr val="003C58"/>
                </a:solidFill>
                <a:latin typeface="Arial"/>
                <a:ea typeface="Arial"/>
                <a:cs typeface="Arial"/>
                <a:sym typeface="Arial"/>
              </a:rPr>
              <a:t>Pulm</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Med</a:t>
            </a:r>
            <a:r>
              <a:rPr lang="es-CL" sz="1000" dirty="0">
                <a:solidFill>
                  <a:srgbClr val="003C58"/>
                </a:solidFill>
                <a:latin typeface="Arial"/>
                <a:ea typeface="Arial"/>
                <a:cs typeface="Arial"/>
                <a:sym typeface="Arial"/>
              </a:rPr>
              <a:t>. 2023 Oct 31;23(1):415. </a:t>
            </a:r>
          </a:p>
          <a:p>
            <a:pPr marL="165100" lvl="0" indent="0" algn="just" rtl="0">
              <a:spcBef>
                <a:spcPts val="0"/>
              </a:spcBef>
              <a:spcAft>
                <a:spcPts val="0"/>
              </a:spcAft>
              <a:buClr>
                <a:srgbClr val="003C58"/>
              </a:buClr>
              <a:buSzPts val="1000"/>
              <a:buNone/>
            </a:pPr>
            <a:r>
              <a:rPr lang="es-CL" sz="1000" dirty="0">
                <a:solidFill>
                  <a:srgbClr val="003C58"/>
                </a:solidFill>
                <a:latin typeface="Arial"/>
                <a:ea typeface="Arial"/>
                <a:cs typeface="Arial"/>
                <a:sym typeface="Arial"/>
              </a:rPr>
              <a:t>5. Drake I, </a:t>
            </a:r>
            <a:r>
              <a:rPr lang="es-CL" sz="1000" dirty="0" err="1">
                <a:solidFill>
                  <a:srgbClr val="003C58"/>
                </a:solidFill>
                <a:latin typeface="Arial"/>
                <a:ea typeface="Arial"/>
                <a:cs typeface="Arial"/>
                <a:sym typeface="Arial"/>
              </a:rPr>
              <a:t>Dias</a:t>
            </a:r>
            <a:r>
              <a:rPr lang="es-CL" sz="1000" dirty="0">
                <a:solidFill>
                  <a:srgbClr val="003C58"/>
                </a:solidFill>
                <a:latin typeface="Arial"/>
                <a:ea typeface="Arial"/>
                <a:cs typeface="Arial"/>
                <a:sym typeface="Arial"/>
              </a:rPr>
              <a:t> JA, </a:t>
            </a:r>
            <a:r>
              <a:rPr lang="es-CL" sz="1000" dirty="0" err="1">
                <a:solidFill>
                  <a:srgbClr val="003C58"/>
                </a:solidFill>
                <a:latin typeface="Arial"/>
                <a:ea typeface="Arial"/>
                <a:cs typeface="Arial"/>
                <a:sym typeface="Arial"/>
              </a:rPr>
              <a:t>Teleka</a:t>
            </a:r>
            <a:r>
              <a:rPr lang="es-CL" sz="1000" dirty="0">
                <a:solidFill>
                  <a:srgbClr val="003C58"/>
                </a:solidFill>
                <a:latin typeface="Arial"/>
                <a:ea typeface="Arial"/>
                <a:cs typeface="Arial"/>
                <a:sym typeface="Arial"/>
              </a:rPr>
              <a:t> S, Stocks T, </a:t>
            </a:r>
            <a:r>
              <a:rPr lang="es-CL" sz="1000" dirty="0" err="1">
                <a:solidFill>
                  <a:srgbClr val="003C58"/>
                </a:solidFill>
                <a:latin typeface="Arial"/>
                <a:ea typeface="Arial"/>
                <a:cs typeface="Arial"/>
                <a:sym typeface="Arial"/>
              </a:rPr>
              <a:t>Orho</a:t>
            </a:r>
            <a:r>
              <a:rPr lang="es-CL" sz="1000" dirty="0">
                <a:solidFill>
                  <a:srgbClr val="003C58"/>
                </a:solidFill>
                <a:latin typeface="Arial"/>
                <a:ea typeface="Arial"/>
                <a:cs typeface="Arial"/>
                <a:sym typeface="Arial"/>
              </a:rPr>
              <a:t>‐Melander M. </a:t>
            </a:r>
            <a:r>
              <a:rPr lang="es-CL" sz="1000" dirty="0" err="1">
                <a:solidFill>
                  <a:srgbClr val="003C58"/>
                </a:solidFill>
                <a:latin typeface="Arial"/>
                <a:ea typeface="Arial"/>
                <a:cs typeface="Arial"/>
                <a:sym typeface="Arial"/>
              </a:rPr>
              <a:t>Lifestyle</a:t>
            </a:r>
            <a:r>
              <a:rPr lang="es-CL" sz="1000" dirty="0">
                <a:solidFill>
                  <a:srgbClr val="003C58"/>
                </a:solidFill>
                <a:latin typeface="Arial"/>
                <a:ea typeface="Arial"/>
                <a:cs typeface="Arial"/>
                <a:sym typeface="Arial"/>
              </a:rPr>
              <a:t> and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incidence</a:t>
            </a:r>
            <a:r>
              <a:rPr lang="es-CL" sz="1000" dirty="0">
                <a:solidFill>
                  <a:srgbClr val="003C58"/>
                </a:solidFill>
                <a:latin typeface="Arial"/>
                <a:ea typeface="Arial"/>
                <a:cs typeface="Arial"/>
                <a:sym typeface="Arial"/>
              </a:rPr>
              <a:t> and </a:t>
            </a:r>
            <a:r>
              <a:rPr lang="es-CL" sz="1000" dirty="0" err="1">
                <a:solidFill>
                  <a:srgbClr val="003C58"/>
                </a:solidFill>
                <a:latin typeface="Arial"/>
                <a:ea typeface="Arial"/>
                <a:cs typeface="Arial"/>
                <a:sym typeface="Arial"/>
              </a:rPr>
              <a:t>mortality</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risk</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depending</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on</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family</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history</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of</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in </a:t>
            </a:r>
            <a:r>
              <a:rPr lang="es-CL" sz="1000" dirty="0" err="1">
                <a:solidFill>
                  <a:srgbClr val="003C58"/>
                </a:solidFill>
                <a:latin typeface="Arial"/>
                <a:ea typeface="Arial"/>
                <a:cs typeface="Arial"/>
                <a:sym typeface="Arial"/>
              </a:rPr>
              <a:t>two</a:t>
            </a:r>
            <a:r>
              <a:rPr lang="es-CL" sz="1000" dirty="0">
                <a:solidFill>
                  <a:srgbClr val="003C58"/>
                </a:solidFill>
                <a:latin typeface="Arial"/>
                <a:ea typeface="Arial"/>
                <a:cs typeface="Arial"/>
                <a:sym typeface="Arial"/>
              </a:rPr>
              <a:t> prospective </a:t>
            </a:r>
            <a:r>
              <a:rPr lang="es-CL" sz="1000" dirty="0" err="1">
                <a:solidFill>
                  <a:srgbClr val="003C58"/>
                </a:solidFill>
                <a:latin typeface="Arial"/>
                <a:ea typeface="Arial"/>
                <a:cs typeface="Arial"/>
                <a:sym typeface="Arial"/>
              </a:rPr>
              <a:t>cohorts</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Int</a:t>
            </a:r>
            <a:r>
              <a:rPr lang="es-CL" sz="1000" dirty="0">
                <a:solidFill>
                  <a:srgbClr val="003C58"/>
                </a:solidFill>
                <a:latin typeface="Arial"/>
                <a:ea typeface="Arial"/>
                <a:cs typeface="Arial"/>
                <a:sym typeface="Arial"/>
              </a:rPr>
              <a:t> J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2020 Mar 21;146(5):1198–207. </a:t>
            </a:r>
          </a:p>
        </p:txBody>
      </p:sp>
      <p:pic>
        <p:nvPicPr>
          <p:cNvPr id="9" name="Imagen 8">
            <a:extLst>
              <a:ext uri="{FF2B5EF4-FFF2-40B4-BE49-F238E27FC236}">
                <a16:creationId xmlns:a16="http://schemas.microsoft.com/office/drawing/2014/main" id="{1FA996D9-1186-D2C7-B827-B26A6B412C20}"/>
              </a:ext>
            </a:extLst>
          </p:cNvPr>
          <p:cNvPicPr>
            <a:picLocks noChangeAspect="1"/>
          </p:cNvPicPr>
          <p:nvPr/>
        </p:nvPicPr>
        <p:blipFill>
          <a:blip r:embed="rId3"/>
          <a:stretch>
            <a:fillRect/>
          </a:stretch>
        </p:blipFill>
        <p:spPr>
          <a:xfrm>
            <a:off x="566056" y="1363592"/>
            <a:ext cx="4733963" cy="4129102"/>
          </a:xfrm>
          <a:prstGeom prst="rect">
            <a:avLst/>
          </a:prstGeom>
        </p:spPr>
      </p:pic>
      <p:pic>
        <p:nvPicPr>
          <p:cNvPr id="11" name="Imagen 10">
            <a:extLst>
              <a:ext uri="{FF2B5EF4-FFF2-40B4-BE49-F238E27FC236}">
                <a16:creationId xmlns:a16="http://schemas.microsoft.com/office/drawing/2014/main" id="{AC821144-3B2D-D372-F259-6CEBC9FCE9C2}"/>
              </a:ext>
            </a:extLst>
          </p:cNvPr>
          <p:cNvPicPr>
            <a:picLocks noChangeAspect="1"/>
          </p:cNvPicPr>
          <p:nvPr/>
        </p:nvPicPr>
        <p:blipFill>
          <a:blip r:embed="rId4"/>
          <a:stretch>
            <a:fillRect/>
          </a:stretch>
        </p:blipFill>
        <p:spPr>
          <a:xfrm>
            <a:off x="5823834" y="1558040"/>
            <a:ext cx="6132377" cy="3740205"/>
          </a:xfrm>
          <a:prstGeom prst="rect">
            <a:avLst/>
          </a:prstGeom>
        </p:spPr>
      </p:pic>
      <p:cxnSp>
        <p:nvCxnSpPr>
          <p:cNvPr id="13" name="Conector recto 12">
            <a:extLst>
              <a:ext uri="{FF2B5EF4-FFF2-40B4-BE49-F238E27FC236}">
                <a16:creationId xmlns:a16="http://schemas.microsoft.com/office/drawing/2014/main" id="{860C5285-9A76-4464-6771-C5A3E4A78B9D}"/>
              </a:ext>
            </a:extLst>
          </p:cNvPr>
          <p:cNvCxnSpPr/>
          <p:nvPr/>
        </p:nvCxnSpPr>
        <p:spPr>
          <a:xfrm>
            <a:off x="793820" y="4561952"/>
            <a:ext cx="4305718"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69E839C6-0014-1F09-9617-62D6B3C51CDF}"/>
              </a:ext>
            </a:extLst>
          </p:cNvPr>
          <p:cNvCxnSpPr>
            <a:cxnSpLocks/>
          </p:cNvCxnSpPr>
          <p:nvPr/>
        </p:nvCxnSpPr>
        <p:spPr>
          <a:xfrm>
            <a:off x="2543908" y="4895223"/>
            <a:ext cx="2419977"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3D3DA292-F57D-6434-B607-AE9FB1187337}"/>
              </a:ext>
            </a:extLst>
          </p:cNvPr>
          <p:cNvCxnSpPr>
            <a:cxnSpLocks/>
          </p:cNvCxnSpPr>
          <p:nvPr/>
        </p:nvCxnSpPr>
        <p:spPr>
          <a:xfrm>
            <a:off x="741903" y="5012453"/>
            <a:ext cx="3398018"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93A67A62-9F86-BF16-64BA-77FF3D5A537C}"/>
              </a:ext>
            </a:extLst>
          </p:cNvPr>
          <p:cNvCxnSpPr>
            <a:cxnSpLocks/>
          </p:cNvCxnSpPr>
          <p:nvPr/>
        </p:nvCxnSpPr>
        <p:spPr>
          <a:xfrm>
            <a:off x="6060831" y="4257152"/>
            <a:ext cx="5243565"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CB2F0B60-ACF9-9127-E1BE-8F33BB7B866B}"/>
              </a:ext>
            </a:extLst>
          </p:cNvPr>
          <p:cNvCxnSpPr>
            <a:cxnSpLocks/>
          </p:cNvCxnSpPr>
          <p:nvPr/>
        </p:nvCxnSpPr>
        <p:spPr>
          <a:xfrm>
            <a:off x="6014918" y="4369358"/>
            <a:ext cx="31743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22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a:extLst>
            <a:ext uri="{FF2B5EF4-FFF2-40B4-BE49-F238E27FC236}">
              <a16:creationId xmlns:a16="http://schemas.microsoft.com/office/drawing/2014/main" id="{B5A9C039-381E-38EC-DA4C-B155093894B2}"/>
            </a:ext>
          </a:extLst>
        </p:cNvPr>
        <p:cNvGrpSpPr/>
        <p:nvPr/>
      </p:nvGrpSpPr>
      <p:grpSpPr>
        <a:xfrm>
          <a:off x="0" y="0"/>
          <a:ext cx="0" cy="0"/>
          <a:chOff x="0" y="0"/>
          <a:chExt cx="0" cy="0"/>
        </a:xfrm>
      </p:grpSpPr>
      <p:sp>
        <p:nvSpPr>
          <p:cNvPr id="103" name="Google Shape;103;p2">
            <a:extLst>
              <a:ext uri="{FF2B5EF4-FFF2-40B4-BE49-F238E27FC236}">
                <a16:creationId xmlns:a16="http://schemas.microsoft.com/office/drawing/2014/main" id="{8CAA37B6-3457-F2D7-0AC9-86FBEE1761C3}"/>
              </a:ext>
            </a:extLst>
          </p:cNvPr>
          <p:cNvSpPr txBox="1"/>
          <p:nvPr/>
        </p:nvSpPr>
        <p:spPr>
          <a:xfrm>
            <a:off x="7604319" y="372692"/>
            <a:ext cx="3657600" cy="990900"/>
          </a:xfrm>
          <a:prstGeom prst="rect">
            <a:avLst/>
          </a:prstGeom>
          <a:solidFill>
            <a:schemeClr val="lt1"/>
          </a:solidFill>
          <a:ln>
            <a:noFill/>
          </a:ln>
        </p:spPr>
        <p:txBody>
          <a:bodyPr spcFirstLastPara="1" wrap="square" lIns="91425" tIns="45700" rIns="91425" bIns="45700" anchor="ctr" anchorCtr="0">
            <a:normAutofit fontScale="77500" lnSpcReduction="20000"/>
          </a:bodyPr>
          <a:lstStyle/>
          <a:p>
            <a:pPr marL="0" marR="0" lvl="0" indent="0" algn="ctr" rtl="0">
              <a:lnSpc>
                <a:spcPct val="90000"/>
              </a:lnSpc>
              <a:spcBef>
                <a:spcPts val="0"/>
              </a:spcBef>
              <a:spcAft>
                <a:spcPts val="0"/>
              </a:spcAft>
              <a:buClr>
                <a:srgbClr val="003C58"/>
              </a:buClr>
              <a:buSzPts val="4400"/>
              <a:buFont typeface="Arial"/>
              <a:buNone/>
            </a:pPr>
            <a:r>
              <a:rPr lang="es-CL" sz="4400" b="1" i="0" u="none" strike="noStrike" cap="none" dirty="0">
                <a:solidFill>
                  <a:srgbClr val="003C58"/>
                </a:solidFill>
                <a:latin typeface="Arial"/>
                <a:ea typeface="Arial"/>
                <a:cs typeface="Arial"/>
                <a:sym typeface="Arial"/>
              </a:rPr>
              <a:t>Antecedente familiar y cáncer</a:t>
            </a:r>
            <a:endParaRPr dirty="0"/>
          </a:p>
        </p:txBody>
      </p:sp>
      <p:sp>
        <p:nvSpPr>
          <p:cNvPr id="105" name="Google Shape;105;p2">
            <a:extLst>
              <a:ext uri="{FF2B5EF4-FFF2-40B4-BE49-F238E27FC236}">
                <a16:creationId xmlns:a16="http://schemas.microsoft.com/office/drawing/2014/main" id="{22006357-999A-9413-65AC-629FB972626E}"/>
              </a:ext>
            </a:extLst>
          </p:cNvPr>
          <p:cNvSpPr/>
          <p:nvPr/>
        </p:nvSpPr>
        <p:spPr>
          <a:xfrm>
            <a:off x="0" y="1572958"/>
            <a:ext cx="246490" cy="5285042"/>
          </a:xfrm>
          <a:prstGeom prst="rect">
            <a:avLst/>
          </a:prstGeom>
          <a:solidFill>
            <a:srgbClr val="3783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2">
            <a:extLst>
              <a:ext uri="{FF2B5EF4-FFF2-40B4-BE49-F238E27FC236}">
                <a16:creationId xmlns:a16="http://schemas.microsoft.com/office/drawing/2014/main" id="{10BEFBC3-CE85-5D5B-7DF2-C017880CBF80}"/>
              </a:ext>
            </a:extLst>
          </p:cNvPr>
          <p:cNvSpPr txBox="1">
            <a:spLocks noGrp="1"/>
          </p:cNvSpPr>
          <p:nvPr>
            <p:ph type="body" idx="1"/>
          </p:nvPr>
        </p:nvSpPr>
        <p:spPr>
          <a:xfrm>
            <a:off x="116900" y="6196161"/>
            <a:ext cx="7138800" cy="682200"/>
          </a:xfrm>
          <a:prstGeom prst="rect">
            <a:avLst/>
          </a:prstGeom>
          <a:noFill/>
          <a:ln>
            <a:noFill/>
          </a:ln>
        </p:spPr>
        <p:txBody>
          <a:bodyPr spcFirstLastPara="1" wrap="square" lIns="91425" tIns="45700" rIns="91425" bIns="45700" anchor="t" anchorCtr="0">
            <a:normAutofit/>
          </a:bodyPr>
          <a:lstStyle/>
          <a:p>
            <a:pPr marL="165100" lvl="0" indent="0" algn="just" rtl="0">
              <a:spcBef>
                <a:spcPts val="0"/>
              </a:spcBef>
              <a:spcAft>
                <a:spcPts val="0"/>
              </a:spcAft>
              <a:buClr>
                <a:srgbClr val="003C58"/>
              </a:buClr>
              <a:buSzPts val="1000"/>
              <a:buNone/>
            </a:pPr>
            <a:r>
              <a:rPr lang="es-CL" sz="1000" dirty="0">
                <a:solidFill>
                  <a:srgbClr val="003C58"/>
                </a:solidFill>
                <a:latin typeface="Arial"/>
                <a:ea typeface="Arial"/>
                <a:cs typeface="Arial"/>
                <a:sym typeface="Arial"/>
              </a:rPr>
              <a:t>6. Zhang S, Chen J, Li B, </a:t>
            </a:r>
            <a:r>
              <a:rPr lang="es-CL" sz="1000" dirty="0" err="1">
                <a:solidFill>
                  <a:srgbClr val="003C58"/>
                </a:solidFill>
                <a:latin typeface="Arial"/>
                <a:ea typeface="Arial"/>
                <a:cs typeface="Arial"/>
                <a:sym typeface="Arial"/>
              </a:rPr>
              <a:t>Cai</a:t>
            </a:r>
            <a:r>
              <a:rPr lang="es-CL" sz="1000" dirty="0">
                <a:solidFill>
                  <a:srgbClr val="003C58"/>
                </a:solidFill>
                <a:latin typeface="Arial"/>
                <a:ea typeface="Arial"/>
                <a:cs typeface="Arial"/>
                <a:sym typeface="Arial"/>
              </a:rPr>
              <a:t> X, Wang K, Tan Z, et al. </a:t>
            </a:r>
            <a:r>
              <a:rPr lang="es-CL" sz="1000" dirty="0" err="1">
                <a:solidFill>
                  <a:srgbClr val="003C58"/>
                </a:solidFill>
                <a:latin typeface="Arial"/>
                <a:ea typeface="Arial"/>
                <a:cs typeface="Arial"/>
                <a:sym typeface="Arial"/>
              </a:rPr>
              <a:t>Family</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history</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of</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is</a:t>
            </a:r>
            <a:r>
              <a:rPr lang="es-CL" sz="1000" dirty="0">
                <a:solidFill>
                  <a:srgbClr val="003C58"/>
                </a:solidFill>
                <a:latin typeface="Arial"/>
                <a:ea typeface="Arial"/>
                <a:cs typeface="Arial"/>
                <a:sym typeface="Arial"/>
              </a:rPr>
              <a:t> a </a:t>
            </a:r>
            <a:r>
              <a:rPr lang="es-CL" sz="1000" dirty="0" err="1">
                <a:solidFill>
                  <a:srgbClr val="003C58"/>
                </a:solidFill>
                <a:latin typeface="Arial"/>
                <a:ea typeface="Arial"/>
                <a:cs typeface="Arial"/>
                <a:sym typeface="Arial"/>
              </a:rPr>
              <a:t>prognostic</a:t>
            </a:r>
            <a:r>
              <a:rPr lang="es-CL" sz="1000" dirty="0">
                <a:solidFill>
                  <a:srgbClr val="003C58"/>
                </a:solidFill>
                <a:latin typeface="Arial"/>
                <a:ea typeface="Arial"/>
                <a:cs typeface="Arial"/>
                <a:sym typeface="Arial"/>
              </a:rPr>
              <a:t> factor </a:t>
            </a:r>
            <a:r>
              <a:rPr lang="es-CL" sz="1000" dirty="0" err="1">
                <a:solidFill>
                  <a:srgbClr val="003C58"/>
                </a:solidFill>
                <a:latin typeface="Arial"/>
                <a:ea typeface="Arial"/>
                <a:cs typeface="Arial"/>
                <a:sym typeface="Arial"/>
              </a:rPr>
              <a:t>for</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better</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survival</a:t>
            </a:r>
            <a:r>
              <a:rPr lang="es-CL" sz="1000" dirty="0">
                <a:solidFill>
                  <a:srgbClr val="003C58"/>
                </a:solidFill>
                <a:latin typeface="Arial"/>
                <a:ea typeface="Arial"/>
                <a:cs typeface="Arial"/>
                <a:sym typeface="Arial"/>
              </a:rPr>
              <a:t> in operable </a:t>
            </a:r>
            <a:r>
              <a:rPr lang="es-CL" sz="1000" dirty="0" err="1">
                <a:solidFill>
                  <a:srgbClr val="003C58"/>
                </a:solidFill>
                <a:latin typeface="Arial"/>
                <a:ea typeface="Arial"/>
                <a:cs typeface="Arial"/>
                <a:sym typeface="Arial"/>
              </a:rPr>
              <a:t>esophageal</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squamous</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cell</a:t>
            </a:r>
            <a:r>
              <a:rPr lang="es-CL" sz="1000" dirty="0">
                <a:solidFill>
                  <a:srgbClr val="003C58"/>
                </a:solidFill>
                <a:latin typeface="Arial"/>
                <a:ea typeface="Arial"/>
                <a:cs typeface="Arial"/>
                <a:sym typeface="Arial"/>
              </a:rPr>
              <a:t> carcinoma: A </a:t>
            </a:r>
            <a:r>
              <a:rPr lang="es-CL" sz="1000" dirty="0" err="1">
                <a:solidFill>
                  <a:srgbClr val="003C58"/>
                </a:solidFill>
                <a:latin typeface="Arial"/>
                <a:ea typeface="Arial"/>
                <a:cs typeface="Arial"/>
                <a:sym typeface="Arial"/>
              </a:rPr>
              <a:t>propensity</a:t>
            </a:r>
            <a:r>
              <a:rPr lang="es-CL" sz="1000" dirty="0">
                <a:solidFill>
                  <a:srgbClr val="003C58"/>
                </a:solidFill>
                <a:latin typeface="Arial"/>
                <a:ea typeface="Arial"/>
                <a:cs typeface="Arial"/>
                <a:sym typeface="Arial"/>
              </a:rPr>
              <a:t> score </a:t>
            </a:r>
            <a:r>
              <a:rPr lang="es-CL" sz="1000" dirty="0" err="1">
                <a:solidFill>
                  <a:srgbClr val="003C58"/>
                </a:solidFill>
                <a:latin typeface="Arial"/>
                <a:ea typeface="Arial"/>
                <a:cs typeface="Arial"/>
                <a:sym typeface="Arial"/>
              </a:rPr>
              <a:t>matching</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analysis</a:t>
            </a:r>
            <a:r>
              <a:rPr lang="es-CL" sz="1000" dirty="0">
                <a:solidFill>
                  <a:srgbClr val="003C58"/>
                </a:solidFill>
                <a:latin typeface="Arial"/>
                <a:ea typeface="Arial"/>
                <a:cs typeface="Arial"/>
                <a:sym typeface="Arial"/>
              </a:rPr>
              <a:t>. Front Oncol. 2022 </a:t>
            </a:r>
            <a:r>
              <a:rPr lang="es-CL" sz="1000" dirty="0" err="1">
                <a:solidFill>
                  <a:srgbClr val="003C58"/>
                </a:solidFill>
                <a:latin typeface="Arial"/>
                <a:ea typeface="Arial"/>
                <a:cs typeface="Arial"/>
                <a:sym typeface="Arial"/>
              </a:rPr>
              <a:t>Dec</a:t>
            </a:r>
            <a:r>
              <a:rPr lang="es-CL" sz="1000" dirty="0">
                <a:solidFill>
                  <a:srgbClr val="003C58"/>
                </a:solidFill>
                <a:latin typeface="Arial"/>
                <a:ea typeface="Arial"/>
                <a:cs typeface="Arial"/>
                <a:sym typeface="Arial"/>
              </a:rPr>
              <a:t> 14;12. </a:t>
            </a:r>
          </a:p>
          <a:p>
            <a:pPr marL="165100" lvl="0" indent="0" algn="just" rtl="0">
              <a:spcBef>
                <a:spcPts val="0"/>
              </a:spcBef>
              <a:spcAft>
                <a:spcPts val="0"/>
              </a:spcAft>
              <a:buClr>
                <a:srgbClr val="003C58"/>
              </a:buClr>
              <a:buSzPts val="1000"/>
              <a:buNone/>
            </a:pPr>
            <a:r>
              <a:rPr lang="es-CL" sz="1000" dirty="0">
                <a:solidFill>
                  <a:srgbClr val="003C58"/>
                </a:solidFill>
                <a:latin typeface="Arial"/>
                <a:ea typeface="Arial"/>
                <a:cs typeface="Arial"/>
                <a:sym typeface="Arial"/>
              </a:rPr>
              <a:t>7. Oh MG, Kim JH, Han MA, Park J, </a:t>
            </a:r>
            <a:r>
              <a:rPr lang="es-CL" sz="1000" dirty="0" err="1">
                <a:solidFill>
                  <a:srgbClr val="003C58"/>
                </a:solidFill>
                <a:latin typeface="Arial"/>
                <a:ea typeface="Arial"/>
                <a:cs typeface="Arial"/>
                <a:sym typeface="Arial"/>
              </a:rPr>
              <a:t>Ryu</a:t>
            </a:r>
            <a:r>
              <a:rPr lang="es-CL" sz="1000" dirty="0">
                <a:solidFill>
                  <a:srgbClr val="003C58"/>
                </a:solidFill>
                <a:latin typeface="Arial"/>
                <a:ea typeface="Arial"/>
                <a:cs typeface="Arial"/>
                <a:sym typeface="Arial"/>
              </a:rPr>
              <a:t> SY, Choi SW. </a:t>
            </a:r>
            <a:r>
              <a:rPr lang="es-CL" sz="1000" dirty="0" err="1">
                <a:solidFill>
                  <a:srgbClr val="003C58"/>
                </a:solidFill>
                <a:latin typeface="Arial"/>
                <a:ea typeface="Arial"/>
                <a:cs typeface="Arial"/>
                <a:sym typeface="Arial"/>
              </a:rPr>
              <a:t>Family</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History</a:t>
            </a:r>
            <a:r>
              <a:rPr lang="es-CL" sz="1000" dirty="0">
                <a:solidFill>
                  <a:srgbClr val="003C58"/>
                </a:solidFill>
                <a:latin typeface="Arial"/>
                <a:ea typeface="Arial"/>
                <a:cs typeface="Arial"/>
                <a:sym typeface="Arial"/>
              </a:rPr>
              <a:t> and </a:t>
            </a:r>
            <a:r>
              <a:rPr lang="es-CL" sz="1000" dirty="0" err="1">
                <a:solidFill>
                  <a:srgbClr val="003C58"/>
                </a:solidFill>
                <a:latin typeface="Arial"/>
                <a:ea typeface="Arial"/>
                <a:cs typeface="Arial"/>
                <a:sym typeface="Arial"/>
              </a:rPr>
              <a:t>Survival</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of</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Patients</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with</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Gastric</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A Meta-</a:t>
            </a:r>
            <a:r>
              <a:rPr lang="es-CL" sz="1000" dirty="0" err="1">
                <a:solidFill>
                  <a:srgbClr val="003C58"/>
                </a:solidFill>
                <a:latin typeface="Arial"/>
                <a:ea typeface="Arial"/>
                <a:cs typeface="Arial"/>
                <a:sym typeface="Arial"/>
              </a:rPr>
              <a:t>Analysis</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Asian</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Pacific</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Journal</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of</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Cancer</a:t>
            </a:r>
            <a:r>
              <a:rPr lang="es-CL" sz="1000" dirty="0">
                <a:solidFill>
                  <a:srgbClr val="003C58"/>
                </a:solidFill>
                <a:latin typeface="Arial"/>
                <a:ea typeface="Arial"/>
                <a:cs typeface="Arial"/>
                <a:sym typeface="Arial"/>
              </a:rPr>
              <a:t> </a:t>
            </a:r>
            <a:r>
              <a:rPr lang="es-CL" sz="1000" dirty="0" err="1">
                <a:solidFill>
                  <a:srgbClr val="003C58"/>
                </a:solidFill>
                <a:latin typeface="Arial"/>
                <a:ea typeface="Arial"/>
                <a:cs typeface="Arial"/>
                <a:sym typeface="Arial"/>
              </a:rPr>
              <a:t>Prevention</a:t>
            </a:r>
            <a:r>
              <a:rPr lang="es-CL" sz="1000" dirty="0">
                <a:solidFill>
                  <a:srgbClr val="003C58"/>
                </a:solidFill>
                <a:latin typeface="Arial"/>
                <a:ea typeface="Arial"/>
                <a:cs typeface="Arial"/>
                <a:sym typeface="Arial"/>
              </a:rPr>
              <a:t>. 2014 </a:t>
            </a:r>
            <a:r>
              <a:rPr lang="es-CL" sz="1000" dirty="0" err="1">
                <a:solidFill>
                  <a:srgbClr val="003C58"/>
                </a:solidFill>
                <a:latin typeface="Arial"/>
                <a:ea typeface="Arial"/>
                <a:cs typeface="Arial"/>
                <a:sym typeface="Arial"/>
              </a:rPr>
              <a:t>Apr</a:t>
            </a:r>
            <a:r>
              <a:rPr lang="es-CL" sz="1000" dirty="0">
                <a:solidFill>
                  <a:srgbClr val="003C58"/>
                </a:solidFill>
                <a:latin typeface="Arial"/>
                <a:ea typeface="Arial"/>
                <a:cs typeface="Arial"/>
                <a:sym typeface="Arial"/>
              </a:rPr>
              <a:t> 30;15(8):3465–70. </a:t>
            </a:r>
          </a:p>
        </p:txBody>
      </p:sp>
      <p:pic>
        <p:nvPicPr>
          <p:cNvPr id="4" name="Imagen 3">
            <a:extLst>
              <a:ext uri="{FF2B5EF4-FFF2-40B4-BE49-F238E27FC236}">
                <a16:creationId xmlns:a16="http://schemas.microsoft.com/office/drawing/2014/main" id="{8C826181-09A9-3078-9E01-6A98D767E6B6}"/>
              </a:ext>
            </a:extLst>
          </p:cNvPr>
          <p:cNvPicPr>
            <a:picLocks noChangeAspect="1"/>
          </p:cNvPicPr>
          <p:nvPr/>
        </p:nvPicPr>
        <p:blipFill>
          <a:blip r:embed="rId3"/>
          <a:srcRect l="-1448" r="1"/>
          <a:stretch>
            <a:fillRect/>
          </a:stretch>
        </p:blipFill>
        <p:spPr>
          <a:xfrm>
            <a:off x="103040" y="1426884"/>
            <a:ext cx="6386037" cy="4004229"/>
          </a:xfrm>
          <a:prstGeom prst="rect">
            <a:avLst/>
          </a:prstGeom>
        </p:spPr>
      </p:pic>
      <p:pic>
        <p:nvPicPr>
          <p:cNvPr id="7" name="Imagen 6">
            <a:extLst>
              <a:ext uri="{FF2B5EF4-FFF2-40B4-BE49-F238E27FC236}">
                <a16:creationId xmlns:a16="http://schemas.microsoft.com/office/drawing/2014/main" id="{FEFF4BFC-5B9E-A4AD-1607-01CAE8F080F9}"/>
              </a:ext>
            </a:extLst>
          </p:cNvPr>
          <p:cNvPicPr>
            <a:picLocks noChangeAspect="1"/>
          </p:cNvPicPr>
          <p:nvPr/>
        </p:nvPicPr>
        <p:blipFill>
          <a:blip r:embed="rId4"/>
          <a:stretch>
            <a:fillRect/>
          </a:stretch>
        </p:blipFill>
        <p:spPr>
          <a:xfrm>
            <a:off x="6489077" y="1388281"/>
            <a:ext cx="5531527" cy="4081436"/>
          </a:xfrm>
          <a:prstGeom prst="rect">
            <a:avLst/>
          </a:prstGeom>
        </p:spPr>
      </p:pic>
      <p:cxnSp>
        <p:nvCxnSpPr>
          <p:cNvPr id="2" name="Conector recto 1">
            <a:extLst>
              <a:ext uri="{FF2B5EF4-FFF2-40B4-BE49-F238E27FC236}">
                <a16:creationId xmlns:a16="http://schemas.microsoft.com/office/drawing/2014/main" id="{9C708D99-FFCB-BF8B-0067-3259C5FE58C5}"/>
              </a:ext>
            </a:extLst>
          </p:cNvPr>
          <p:cNvCxnSpPr>
            <a:cxnSpLocks/>
          </p:cNvCxnSpPr>
          <p:nvPr/>
        </p:nvCxnSpPr>
        <p:spPr>
          <a:xfrm>
            <a:off x="2371160" y="2641712"/>
            <a:ext cx="316096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48D143F1-5229-AB86-D935-CD0E6F5551D7}"/>
              </a:ext>
            </a:extLst>
          </p:cNvPr>
          <p:cNvCxnSpPr>
            <a:cxnSpLocks/>
          </p:cNvCxnSpPr>
          <p:nvPr/>
        </p:nvCxnSpPr>
        <p:spPr>
          <a:xfrm>
            <a:off x="2881700" y="2314052"/>
            <a:ext cx="24904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7EA33E11-36D3-612C-285C-8CD1AB1C9E93}"/>
              </a:ext>
            </a:extLst>
          </p:cNvPr>
          <p:cNvCxnSpPr>
            <a:cxnSpLocks/>
          </p:cNvCxnSpPr>
          <p:nvPr/>
        </p:nvCxnSpPr>
        <p:spPr>
          <a:xfrm>
            <a:off x="9321175" y="4381373"/>
            <a:ext cx="2635036"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3C5461C2-B678-0925-D100-2BEBF477F9B3}"/>
              </a:ext>
            </a:extLst>
          </p:cNvPr>
          <p:cNvCxnSpPr>
            <a:cxnSpLocks/>
          </p:cNvCxnSpPr>
          <p:nvPr/>
        </p:nvCxnSpPr>
        <p:spPr>
          <a:xfrm>
            <a:off x="6586602" y="4533773"/>
            <a:ext cx="5369609"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g38c45fa678c_0_35"/>
          <p:cNvSpPr txBox="1"/>
          <p:nvPr/>
        </p:nvSpPr>
        <p:spPr>
          <a:xfrm>
            <a:off x="5400675" y="372692"/>
            <a:ext cx="5861244" cy="990900"/>
          </a:xfrm>
          <a:prstGeom prst="rect">
            <a:avLst/>
          </a:prstGeom>
          <a:solidFill>
            <a:schemeClr val="lt1"/>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3C58"/>
              </a:buClr>
              <a:buSzPts val="4400"/>
              <a:buFont typeface="Arial"/>
              <a:buNone/>
            </a:pPr>
            <a:r>
              <a:rPr lang="es-CL" sz="4400" b="1" i="0" u="none" strike="noStrike" cap="none" dirty="0">
                <a:solidFill>
                  <a:srgbClr val="003C58"/>
                </a:solidFill>
                <a:latin typeface="Arial"/>
                <a:ea typeface="Arial"/>
                <a:cs typeface="Arial"/>
                <a:sym typeface="Arial"/>
              </a:rPr>
              <a:t>Problema y objetivo</a:t>
            </a:r>
            <a:endParaRPr dirty="0"/>
          </a:p>
        </p:txBody>
      </p:sp>
      <p:sp>
        <p:nvSpPr>
          <p:cNvPr id="117" name="Google Shape;117;g38c45fa678c_0_35"/>
          <p:cNvSpPr/>
          <p:nvPr/>
        </p:nvSpPr>
        <p:spPr>
          <a:xfrm>
            <a:off x="0" y="1572958"/>
            <a:ext cx="246600" cy="5285100"/>
          </a:xfrm>
          <a:prstGeom prst="rect">
            <a:avLst/>
          </a:prstGeom>
          <a:solidFill>
            <a:srgbClr val="3783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g38c45fa678c_0_35"/>
          <p:cNvSpPr txBox="1"/>
          <p:nvPr/>
        </p:nvSpPr>
        <p:spPr>
          <a:xfrm>
            <a:off x="6742045" y="2279679"/>
            <a:ext cx="4844144" cy="2068228"/>
          </a:xfrm>
          <a:prstGeom prst="rect">
            <a:avLst/>
          </a:prstGeom>
          <a:noFill/>
          <a:ln>
            <a:noFill/>
          </a:ln>
        </p:spPr>
        <p:txBody>
          <a:bodyPr spcFirstLastPara="1" wrap="square" lIns="91425" tIns="91425" rIns="91425" bIns="91425" anchor="t" anchorCtr="0">
            <a:spAutoFit/>
          </a:bodyPr>
          <a:lstStyle/>
          <a:p>
            <a:pPr marL="228600" lvl="0" indent="-50800" algn="just" rtl="0">
              <a:lnSpc>
                <a:spcPct val="90000"/>
              </a:lnSpc>
              <a:spcBef>
                <a:spcPts val="0"/>
              </a:spcBef>
              <a:spcAft>
                <a:spcPts val="0"/>
              </a:spcAft>
              <a:buNone/>
            </a:pPr>
            <a:endParaRPr sz="1600" dirty="0">
              <a:solidFill>
                <a:srgbClr val="003C58"/>
              </a:solidFill>
            </a:endParaRPr>
          </a:p>
          <a:p>
            <a:pPr marL="228600" lvl="0" indent="-50800" algn="just" rtl="0">
              <a:lnSpc>
                <a:spcPct val="90000"/>
              </a:lnSpc>
              <a:spcBef>
                <a:spcPts val="0"/>
              </a:spcBef>
              <a:spcAft>
                <a:spcPts val="0"/>
              </a:spcAft>
              <a:buNone/>
            </a:pPr>
            <a:r>
              <a:rPr lang="es-CL" sz="2400" b="1" dirty="0">
                <a:solidFill>
                  <a:srgbClr val="003C58"/>
                </a:solidFill>
              </a:rPr>
              <a:t>Objetivo: </a:t>
            </a:r>
            <a:r>
              <a:rPr lang="es-ES" sz="2400" dirty="0">
                <a:solidFill>
                  <a:srgbClr val="003C58"/>
                </a:solidFill>
              </a:rPr>
              <a:t>Comparar la mortalidad por cáncer en población adulta chilena con y sin antecedentes familiares de primer grado de cáncer.</a:t>
            </a:r>
            <a:endParaRPr sz="2400" dirty="0">
              <a:solidFill>
                <a:srgbClr val="003C58"/>
              </a:solidFill>
            </a:endParaRPr>
          </a:p>
        </p:txBody>
      </p:sp>
      <p:sp>
        <p:nvSpPr>
          <p:cNvPr id="122" name="Google Shape;122;g38c45fa678c_0_35"/>
          <p:cNvSpPr txBox="1"/>
          <p:nvPr/>
        </p:nvSpPr>
        <p:spPr>
          <a:xfrm>
            <a:off x="246600" y="2486931"/>
            <a:ext cx="6050599" cy="2400627"/>
          </a:xfrm>
          <a:prstGeom prst="rect">
            <a:avLst/>
          </a:prstGeom>
          <a:noFill/>
          <a:ln>
            <a:noFill/>
          </a:ln>
        </p:spPr>
        <p:txBody>
          <a:bodyPr spcFirstLastPara="1" wrap="square" lIns="91425" tIns="91425" rIns="91425" bIns="91425" anchor="t" anchorCtr="0">
            <a:spAutoFit/>
          </a:bodyPr>
          <a:lstStyle/>
          <a:p>
            <a:pPr marL="228600" lvl="0" indent="-50800" algn="just" rtl="0">
              <a:lnSpc>
                <a:spcPct val="90000"/>
              </a:lnSpc>
              <a:spcBef>
                <a:spcPts val="0"/>
              </a:spcBef>
              <a:spcAft>
                <a:spcPts val="0"/>
              </a:spcAft>
              <a:buNone/>
            </a:pPr>
            <a:r>
              <a:rPr lang="es-ES" sz="2000" dirty="0">
                <a:solidFill>
                  <a:srgbClr val="003C58"/>
                </a:solidFill>
              </a:rPr>
              <a:t>El antecedente familiar de cáncer (AFC) es crucial en la evaluación del riesgo de cáncer, ya que refleja susceptibilidades genéticas y factores ambientales y de estilo de vida compartidos. Existe </a:t>
            </a:r>
            <a:r>
              <a:rPr lang="es-ES" sz="2000" b="1" dirty="0">
                <a:solidFill>
                  <a:srgbClr val="003C58"/>
                </a:solidFill>
              </a:rPr>
              <a:t>evidencia contradictoria entre AFC y mortalidad por cáncer</a:t>
            </a:r>
            <a:r>
              <a:rPr lang="es-ES" sz="2000" dirty="0">
                <a:solidFill>
                  <a:srgbClr val="003C58"/>
                </a:solidFill>
              </a:rPr>
              <a:t>, y además la mayoría de estos estudios se han realizado en países de altos ingresos.</a:t>
            </a:r>
          </a:p>
          <a:p>
            <a:pPr marL="228600" lvl="0" indent="-50800" algn="just" rtl="0">
              <a:lnSpc>
                <a:spcPct val="90000"/>
              </a:lnSpc>
              <a:spcBef>
                <a:spcPts val="0"/>
              </a:spcBef>
              <a:spcAft>
                <a:spcPts val="0"/>
              </a:spcAft>
              <a:buNone/>
            </a:pPr>
            <a:endParaRPr lang="es-ES" sz="2000" dirty="0">
              <a:solidFill>
                <a:srgbClr val="003C58"/>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body" idx="1"/>
          </p:nvPr>
        </p:nvSpPr>
        <p:spPr>
          <a:xfrm>
            <a:off x="5998723" y="2046735"/>
            <a:ext cx="5849511" cy="1922150"/>
          </a:xfrm>
          <a:prstGeom prst="rect">
            <a:avLst/>
          </a:prstGeom>
          <a:noFill/>
          <a:ln>
            <a:noFill/>
          </a:ln>
        </p:spPr>
        <p:txBody>
          <a:bodyPr spcFirstLastPara="1" wrap="square" lIns="91425" tIns="45700" rIns="91425" bIns="45700" anchor="t" anchorCtr="0">
            <a:normAutofit/>
          </a:bodyPr>
          <a:lstStyle/>
          <a:p>
            <a:pPr lvl="0" indent="-50800">
              <a:spcBef>
                <a:spcPts val="0"/>
              </a:spcBef>
              <a:buSzPct val="80000"/>
              <a:buNone/>
            </a:pPr>
            <a:r>
              <a:rPr lang="es-CL" sz="2400" b="1" dirty="0">
                <a:solidFill>
                  <a:srgbClr val="003C58"/>
                </a:solidFill>
                <a:latin typeface="Arial"/>
                <a:cs typeface="Arial"/>
                <a:sym typeface="Arial"/>
              </a:rPr>
              <a:t>Métodos de recolección</a:t>
            </a:r>
          </a:p>
          <a:p>
            <a:pPr lvl="0" indent="-354091" algn="just">
              <a:lnSpc>
                <a:spcPct val="100000"/>
              </a:lnSpc>
              <a:spcBef>
                <a:spcPts val="0"/>
              </a:spcBef>
              <a:buClr>
                <a:srgbClr val="003C58"/>
              </a:buClr>
              <a:buSzPct val="100000"/>
            </a:pPr>
            <a:r>
              <a:rPr lang="es-CL" sz="1800" dirty="0">
                <a:solidFill>
                  <a:srgbClr val="003C58"/>
                </a:solidFill>
                <a:latin typeface="Arial"/>
                <a:cs typeface="Arial"/>
                <a:sym typeface="Arial"/>
              </a:rPr>
              <a:t>Fuentes secundarias: ENS 2009-2010 y 2016-2017 y registros administrativos (DEIS), vinculados por identificador único.</a:t>
            </a:r>
          </a:p>
          <a:p>
            <a:pPr marL="103109" lvl="0" indent="0" algn="just" rtl="0">
              <a:lnSpc>
                <a:spcPct val="100000"/>
              </a:lnSpc>
              <a:spcBef>
                <a:spcPts val="0"/>
              </a:spcBef>
              <a:spcAft>
                <a:spcPts val="0"/>
              </a:spcAft>
              <a:buClr>
                <a:srgbClr val="003C58"/>
              </a:buClr>
              <a:buSzPct val="100000"/>
              <a:buNone/>
            </a:pPr>
            <a:endParaRPr sz="2400" dirty="0">
              <a:latin typeface="Arial"/>
              <a:ea typeface="Arial"/>
              <a:cs typeface="Arial"/>
              <a:sym typeface="Arial"/>
            </a:endParaRPr>
          </a:p>
        </p:txBody>
      </p:sp>
      <p:sp>
        <p:nvSpPr>
          <p:cNvPr id="130" name="Google Shape;130;p3"/>
          <p:cNvSpPr txBox="1"/>
          <p:nvPr/>
        </p:nvSpPr>
        <p:spPr>
          <a:xfrm>
            <a:off x="170064" y="2766218"/>
            <a:ext cx="2881604" cy="1325563"/>
          </a:xfrm>
          <a:prstGeom prst="rect">
            <a:avLst/>
          </a:prstGeom>
          <a:noFill/>
          <a:ln>
            <a:noFill/>
          </a:ln>
        </p:spPr>
        <p:txBody>
          <a:bodyPr spcFirstLastPara="1" wrap="square" lIns="91425" tIns="45700" rIns="91425" bIns="45700" anchor="ctr" anchorCtr="0">
            <a:normAutofit fontScale="82500" lnSpcReduction="20000"/>
          </a:bodyPr>
          <a:lstStyle/>
          <a:p>
            <a:pPr marL="0" marR="0" lvl="0" indent="0" algn="ctr" rtl="0">
              <a:lnSpc>
                <a:spcPct val="90000"/>
              </a:lnSpc>
              <a:spcBef>
                <a:spcPts val="0"/>
              </a:spcBef>
              <a:spcAft>
                <a:spcPts val="0"/>
              </a:spcAft>
              <a:buClr>
                <a:schemeClr val="lt1"/>
              </a:buClr>
              <a:buSzPct val="100000"/>
              <a:buFont typeface="Century Gothic"/>
              <a:buNone/>
            </a:pPr>
            <a:r>
              <a:rPr lang="es-CL" sz="4400" b="0" i="0" u="none" strike="noStrike" cap="none">
                <a:solidFill>
                  <a:schemeClr val="lt1"/>
                </a:solidFill>
                <a:latin typeface="Century Gothic"/>
                <a:ea typeface="Century Gothic"/>
                <a:cs typeface="Century Gothic"/>
                <a:sym typeface="Century Gothic"/>
              </a:rPr>
              <a:t>Materiales</a:t>
            </a:r>
            <a:br>
              <a:rPr lang="es-CL" sz="4400" b="0" i="0" u="none" strike="noStrike" cap="none">
                <a:solidFill>
                  <a:schemeClr val="lt1"/>
                </a:solidFill>
                <a:latin typeface="Century Gothic"/>
                <a:ea typeface="Century Gothic"/>
                <a:cs typeface="Century Gothic"/>
                <a:sym typeface="Century Gothic"/>
              </a:rPr>
            </a:br>
            <a:r>
              <a:rPr lang="es-CL" sz="4400" b="0" i="0" u="none" strike="noStrike" cap="none">
                <a:solidFill>
                  <a:schemeClr val="lt1"/>
                </a:solidFill>
                <a:latin typeface="Century Gothic"/>
                <a:ea typeface="Century Gothic"/>
                <a:cs typeface="Century Gothic"/>
                <a:sym typeface="Century Gothic"/>
              </a:rPr>
              <a:t>y</a:t>
            </a:r>
            <a:br>
              <a:rPr lang="es-CL" sz="4400" b="0" i="0" u="none" strike="noStrike" cap="none">
                <a:solidFill>
                  <a:schemeClr val="lt1"/>
                </a:solidFill>
                <a:latin typeface="Century Gothic"/>
                <a:ea typeface="Century Gothic"/>
                <a:cs typeface="Century Gothic"/>
                <a:sym typeface="Century Gothic"/>
              </a:rPr>
            </a:br>
            <a:r>
              <a:rPr lang="es-CL" sz="4400" b="0" i="0" u="none" strike="noStrike" cap="none">
                <a:solidFill>
                  <a:schemeClr val="lt1"/>
                </a:solidFill>
                <a:latin typeface="Century Gothic"/>
                <a:ea typeface="Century Gothic"/>
                <a:cs typeface="Century Gothic"/>
                <a:sym typeface="Century Gothic"/>
              </a:rPr>
              <a:t>Métodos</a:t>
            </a:r>
            <a:endParaRPr sz="4400" b="0" i="0" u="none" strike="noStrike" cap="none">
              <a:solidFill>
                <a:schemeClr val="lt1"/>
              </a:solidFill>
              <a:latin typeface="Century Gothic"/>
              <a:ea typeface="Century Gothic"/>
              <a:cs typeface="Century Gothic"/>
              <a:sym typeface="Century Gothic"/>
            </a:endParaRPr>
          </a:p>
        </p:txBody>
      </p:sp>
      <p:sp>
        <p:nvSpPr>
          <p:cNvPr id="133" name="Google Shape;133;p3"/>
          <p:cNvSpPr txBox="1">
            <a:spLocks noGrp="1"/>
          </p:cNvSpPr>
          <p:nvPr>
            <p:ph type="title"/>
          </p:nvPr>
        </p:nvSpPr>
        <p:spPr>
          <a:xfrm>
            <a:off x="490888" y="116065"/>
            <a:ext cx="28815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003C58"/>
              </a:buClr>
              <a:buSzPct val="100000"/>
              <a:buFont typeface="Arial"/>
              <a:buNone/>
            </a:pPr>
            <a:r>
              <a:rPr lang="es-CL" sz="3600" b="1" dirty="0">
                <a:solidFill>
                  <a:srgbClr val="003C58"/>
                </a:solidFill>
                <a:latin typeface="Arial"/>
                <a:cs typeface="Arial"/>
                <a:sym typeface="Arial"/>
              </a:rPr>
              <a:t>Metodología</a:t>
            </a:r>
            <a:endParaRPr sz="3600" dirty="0"/>
          </a:p>
        </p:txBody>
      </p:sp>
      <p:sp>
        <p:nvSpPr>
          <p:cNvPr id="134" name="Google Shape;134;p3"/>
          <p:cNvSpPr/>
          <p:nvPr/>
        </p:nvSpPr>
        <p:spPr>
          <a:xfrm>
            <a:off x="11945510" y="1572958"/>
            <a:ext cx="246490" cy="5285042"/>
          </a:xfrm>
          <a:prstGeom prst="rect">
            <a:avLst/>
          </a:prstGeom>
          <a:solidFill>
            <a:srgbClr val="3783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Google Shape;129;p3">
            <a:extLst>
              <a:ext uri="{FF2B5EF4-FFF2-40B4-BE49-F238E27FC236}">
                <a16:creationId xmlns:a16="http://schemas.microsoft.com/office/drawing/2014/main" id="{0D65DD45-BDA2-5468-16B8-B95114537859}"/>
              </a:ext>
            </a:extLst>
          </p:cNvPr>
          <p:cNvSpPr txBox="1">
            <a:spLocks/>
          </p:cNvSpPr>
          <p:nvPr/>
        </p:nvSpPr>
        <p:spPr>
          <a:xfrm>
            <a:off x="189930" y="1190701"/>
            <a:ext cx="5472581" cy="53851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50800">
              <a:spcBef>
                <a:spcPts val="0"/>
              </a:spcBef>
              <a:buSzPct val="80000"/>
              <a:buFont typeface="Arial"/>
              <a:buNone/>
            </a:pPr>
            <a:r>
              <a:rPr lang="es-ES" sz="2400" b="1" dirty="0">
                <a:solidFill>
                  <a:srgbClr val="003C58"/>
                </a:solidFill>
                <a:latin typeface="Arial"/>
                <a:ea typeface="Arial"/>
                <a:cs typeface="Arial"/>
                <a:sym typeface="Arial"/>
              </a:rPr>
              <a:t>Diseño</a:t>
            </a:r>
          </a:p>
          <a:p>
            <a:pPr indent="-354091" algn="just">
              <a:lnSpc>
                <a:spcPct val="100000"/>
              </a:lnSpc>
              <a:spcBef>
                <a:spcPts val="0"/>
              </a:spcBef>
              <a:buClr>
                <a:srgbClr val="003C58"/>
              </a:buClr>
              <a:buSzPct val="100000"/>
            </a:pPr>
            <a:r>
              <a:rPr lang="es-ES" sz="1800" dirty="0">
                <a:solidFill>
                  <a:srgbClr val="003C58"/>
                </a:solidFill>
                <a:latin typeface="Arial"/>
                <a:ea typeface="Arial"/>
                <a:cs typeface="Arial"/>
                <a:sym typeface="Arial"/>
              </a:rPr>
              <a:t>Cohorte con análisis retrospectivo.</a:t>
            </a:r>
          </a:p>
          <a:p>
            <a:pPr marL="103109" indent="0" algn="just">
              <a:lnSpc>
                <a:spcPct val="100000"/>
              </a:lnSpc>
              <a:spcBef>
                <a:spcPts val="0"/>
              </a:spcBef>
              <a:buClr>
                <a:srgbClr val="003C58"/>
              </a:buClr>
              <a:buSzPct val="100000"/>
              <a:buNone/>
            </a:pPr>
            <a:endParaRPr lang="es-ES" sz="1800" dirty="0">
              <a:solidFill>
                <a:srgbClr val="003C58"/>
              </a:solidFill>
              <a:latin typeface="Arial"/>
              <a:ea typeface="Arial"/>
              <a:cs typeface="Arial"/>
              <a:sym typeface="Arial"/>
            </a:endParaRPr>
          </a:p>
          <a:p>
            <a:pPr marL="103109" indent="0" algn="just">
              <a:lnSpc>
                <a:spcPct val="100000"/>
              </a:lnSpc>
              <a:spcBef>
                <a:spcPts val="0"/>
              </a:spcBef>
              <a:buClr>
                <a:srgbClr val="003C58"/>
              </a:buClr>
              <a:buSzPct val="100000"/>
              <a:buNone/>
            </a:pPr>
            <a:endParaRPr lang="es-ES" sz="1800" dirty="0">
              <a:solidFill>
                <a:srgbClr val="003C58"/>
              </a:solidFill>
              <a:latin typeface="Arial"/>
              <a:ea typeface="Arial"/>
              <a:cs typeface="Arial"/>
              <a:sym typeface="Arial"/>
            </a:endParaRPr>
          </a:p>
          <a:p>
            <a:pPr marL="103109" indent="0" algn="just">
              <a:lnSpc>
                <a:spcPct val="100000"/>
              </a:lnSpc>
              <a:spcBef>
                <a:spcPts val="0"/>
              </a:spcBef>
              <a:buClr>
                <a:srgbClr val="003C58"/>
              </a:buClr>
              <a:buSzPct val="100000"/>
              <a:buNone/>
            </a:pPr>
            <a:endParaRPr lang="es-ES" sz="1600" dirty="0">
              <a:solidFill>
                <a:srgbClr val="003C58"/>
              </a:solidFill>
              <a:latin typeface="Arial"/>
              <a:ea typeface="Arial"/>
              <a:cs typeface="Arial"/>
              <a:sym typeface="Arial"/>
            </a:endParaRPr>
          </a:p>
          <a:p>
            <a:pPr marL="0" indent="0">
              <a:lnSpc>
                <a:spcPct val="100000"/>
              </a:lnSpc>
              <a:spcBef>
                <a:spcPts val="0"/>
              </a:spcBef>
              <a:buFont typeface="Arial"/>
              <a:buNone/>
            </a:pPr>
            <a:r>
              <a:rPr lang="es-ES" sz="2400" b="1" dirty="0">
                <a:solidFill>
                  <a:srgbClr val="003C58"/>
                </a:solidFill>
                <a:latin typeface="Arial"/>
                <a:ea typeface="Arial"/>
                <a:cs typeface="Arial"/>
                <a:sym typeface="Arial"/>
              </a:rPr>
              <a:t>Muestra</a:t>
            </a:r>
            <a:endParaRPr lang="es-ES" sz="1600" dirty="0">
              <a:solidFill>
                <a:srgbClr val="003C58"/>
              </a:solidFill>
              <a:latin typeface="Arial"/>
              <a:ea typeface="Arial"/>
              <a:cs typeface="Arial"/>
              <a:sym typeface="Arial"/>
            </a:endParaRPr>
          </a:p>
          <a:p>
            <a:pPr indent="-356552" algn="just">
              <a:lnSpc>
                <a:spcPct val="100000"/>
              </a:lnSpc>
              <a:spcBef>
                <a:spcPts val="0"/>
              </a:spcBef>
              <a:buClr>
                <a:srgbClr val="003C58"/>
              </a:buClr>
              <a:buSzPct val="100000"/>
            </a:pPr>
            <a:r>
              <a:rPr lang="es-ES" sz="1800" dirty="0">
                <a:solidFill>
                  <a:srgbClr val="003C58"/>
                </a:solidFill>
                <a:latin typeface="Arial"/>
                <a:ea typeface="Arial"/>
                <a:cs typeface="Arial"/>
                <a:sym typeface="Arial"/>
              </a:rPr>
              <a:t>Adultos participantes de las Encuestas Nacionales de Salud (ENS) 2009–2010 y 2016–2017, enlazados mediante RUT al Registro Nacional de Defunciones (DEIS) hasta diciembre de 2021. </a:t>
            </a:r>
          </a:p>
          <a:p>
            <a:pPr marL="100648" indent="0" algn="just">
              <a:lnSpc>
                <a:spcPct val="100000"/>
              </a:lnSpc>
              <a:spcBef>
                <a:spcPts val="0"/>
              </a:spcBef>
              <a:buClr>
                <a:srgbClr val="003C58"/>
              </a:buClr>
              <a:buSzPct val="100000"/>
              <a:buNone/>
            </a:pPr>
            <a:endParaRPr lang="es-ES" sz="1800" dirty="0">
              <a:solidFill>
                <a:srgbClr val="003C58"/>
              </a:solidFill>
              <a:latin typeface="Arial"/>
              <a:ea typeface="Arial"/>
              <a:cs typeface="Arial"/>
              <a:sym typeface="Arial"/>
            </a:endParaRPr>
          </a:p>
          <a:p>
            <a:pPr indent="-356552" algn="just">
              <a:lnSpc>
                <a:spcPct val="100000"/>
              </a:lnSpc>
              <a:spcBef>
                <a:spcPts val="0"/>
              </a:spcBef>
              <a:buClr>
                <a:srgbClr val="003C58"/>
              </a:buClr>
              <a:buSzPct val="100000"/>
            </a:pPr>
            <a:r>
              <a:rPr lang="es-ES" sz="1800" dirty="0">
                <a:solidFill>
                  <a:srgbClr val="003C58"/>
                </a:solidFill>
                <a:latin typeface="Arial"/>
                <a:ea typeface="Arial"/>
                <a:cs typeface="Arial"/>
                <a:sym typeface="Arial"/>
              </a:rPr>
              <a:t>Se excluyeron personas con diagnóstico previo de cáncer y edad &lt; 25 años.</a:t>
            </a:r>
          </a:p>
          <a:p>
            <a:pPr indent="-356552" algn="just">
              <a:lnSpc>
                <a:spcPct val="100000"/>
              </a:lnSpc>
              <a:spcBef>
                <a:spcPts val="0"/>
              </a:spcBef>
              <a:buClr>
                <a:srgbClr val="003C58"/>
              </a:buClr>
              <a:buSzPct val="100000"/>
            </a:pPr>
            <a:endParaRPr lang="es-ES" sz="1800" dirty="0">
              <a:solidFill>
                <a:srgbClr val="003C58"/>
              </a:solidFill>
              <a:latin typeface="Arial"/>
              <a:ea typeface="Arial"/>
              <a:cs typeface="Arial"/>
              <a:sym typeface="Arial"/>
            </a:endParaRPr>
          </a:p>
          <a:p>
            <a:pPr marL="100648" indent="0" algn="just">
              <a:lnSpc>
                <a:spcPct val="100000"/>
              </a:lnSpc>
              <a:spcBef>
                <a:spcPts val="0"/>
              </a:spcBef>
              <a:buClr>
                <a:srgbClr val="003C58"/>
              </a:buClr>
              <a:buSzPct val="100000"/>
              <a:buNone/>
            </a:pPr>
            <a:endParaRPr lang="es-ES" sz="1800" dirty="0">
              <a:solidFill>
                <a:srgbClr val="003C58"/>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47513B8D-C4D9-6093-28DF-A19043F4DC1C}"/>
            </a:ext>
          </a:extLst>
        </p:cNvPr>
        <p:cNvGrpSpPr/>
        <p:nvPr/>
      </p:nvGrpSpPr>
      <p:grpSpPr>
        <a:xfrm>
          <a:off x="0" y="0"/>
          <a:ext cx="0" cy="0"/>
          <a:chOff x="0" y="0"/>
          <a:chExt cx="0" cy="0"/>
        </a:xfrm>
      </p:grpSpPr>
      <p:sp>
        <p:nvSpPr>
          <p:cNvPr id="129" name="Google Shape;129;p3">
            <a:extLst>
              <a:ext uri="{FF2B5EF4-FFF2-40B4-BE49-F238E27FC236}">
                <a16:creationId xmlns:a16="http://schemas.microsoft.com/office/drawing/2014/main" id="{44077A69-79E5-6310-B79D-7F2BECB671EB}"/>
              </a:ext>
            </a:extLst>
          </p:cNvPr>
          <p:cNvSpPr txBox="1">
            <a:spLocks noGrp="1"/>
          </p:cNvSpPr>
          <p:nvPr>
            <p:ph type="body" idx="1"/>
          </p:nvPr>
        </p:nvSpPr>
        <p:spPr>
          <a:xfrm>
            <a:off x="0" y="1027776"/>
            <a:ext cx="5849511" cy="5830224"/>
          </a:xfrm>
          <a:prstGeom prst="rect">
            <a:avLst/>
          </a:prstGeom>
          <a:noFill/>
          <a:ln>
            <a:noFill/>
          </a:ln>
        </p:spPr>
        <p:txBody>
          <a:bodyPr spcFirstLastPara="1" wrap="square" lIns="91425" tIns="45700" rIns="91425" bIns="45700" anchor="t" anchorCtr="0">
            <a:normAutofit/>
          </a:bodyPr>
          <a:lstStyle/>
          <a:p>
            <a:pPr marL="103109" lvl="0" indent="0" algn="just" rtl="0">
              <a:lnSpc>
                <a:spcPct val="100000"/>
              </a:lnSpc>
              <a:spcBef>
                <a:spcPts val="0"/>
              </a:spcBef>
              <a:spcAft>
                <a:spcPts val="0"/>
              </a:spcAft>
              <a:buClr>
                <a:srgbClr val="003C58"/>
              </a:buClr>
              <a:buSzPct val="100000"/>
              <a:buNone/>
            </a:pPr>
            <a:endParaRPr lang="es-ES" sz="1700" dirty="0">
              <a:solidFill>
                <a:srgbClr val="003C58"/>
              </a:solidFill>
              <a:latin typeface="Arial"/>
              <a:ea typeface="Arial"/>
              <a:cs typeface="Arial"/>
              <a:sym typeface="Arial"/>
            </a:endParaRPr>
          </a:p>
          <a:p>
            <a:pPr indent="-50800">
              <a:spcBef>
                <a:spcPts val="0"/>
              </a:spcBef>
              <a:buSzPct val="80000"/>
              <a:buNone/>
            </a:pPr>
            <a:r>
              <a:rPr lang="es-CL" sz="2400" b="1" dirty="0">
                <a:solidFill>
                  <a:srgbClr val="003C58"/>
                </a:solidFill>
                <a:latin typeface="Arial"/>
                <a:cs typeface="Arial"/>
                <a:sym typeface="Arial"/>
              </a:rPr>
              <a:t> Plan de análisis</a:t>
            </a:r>
          </a:p>
          <a:p>
            <a:pPr marL="457200" lvl="0" indent="-356552" algn="just">
              <a:lnSpc>
                <a:spcPct val="100000"/>
              </a:lnSpc>
              <a:spcBef>
                <a:spcPts val="0"/>
              </a:spcBef>
              <a:buClr>
                <a:srgbClr val="003C58"/>
              </a:buClr>
              <a:buSzPct val="100000"/>
              <a:buFont typeface="Arial"/>
              <a:buChar char="•"/>
            </a:pPr>
            <a:r>
              <a:rPr lang="es-ES" sz="1800" b="1" dirty="0">
                <a:solidFill>
                  <a:srgbClr val="003C58"/>
                </a:solidFill>
                <a:latin typeface="Arial"/>
                <a:cs typeface="Arial"/>
                <a:sym typeface="Arial"/>
              </a:rPr>
              <a:t>Variable de interés: </a:t>
            </a:r>
            <a:r>
              <a:rPr lang="es-ES" sz="1800" dirty="0">
                <a:solidFill>
                  <a:srgbClr val="003C58"/>
                </a:solidFill>
                <a:latin typeface="Arial"/>
                <a:cs typeface="Arial"/>
                <a:sym typeface="Arial"/>
              </a:rPr>
              <a:t>Al menos 1 antecedente familiar de cáncer de 1er grado (mama, vesícula, gástrico, tiroides, colon)</a:t>
            </a:r>
          </a:p>
          <a:p>
            <a:pPr marL="457200" lvl="0" indent="-356552" algn="just">
              <a:lnSpc>
                <a:spcPct val="100000"/>
              </a:lnSpc>
              <a:spcBef>
                <a:spcPts val="0"/>
              </a:spcBef>
              <a:buClr>
                <a:srgbClr val="003C58"/>
              </a:buClr>
              <a:buSzPct val="100000"/>
              <a:buFont typeface="Arial"/>
              <a:buChar char="•"/>
            </a:pPr>
            <a:r>
              <a:rPr lang="es-ES" sz="1800" b="1" dirty="0">
                <a:solidFill>
                  <a:srgbClr val="003C58"/>
                </a:solidFill>
                <a:latin typeface="Arial"/>
                <a:cs typeface="Arial"/>
                <a:sym typeface="Arial"/>
              </a:rPr>
              <a:t>Desenlace</a:t>
            </a:r>
            <a:r>
              <a:rPr lang="es-ES" sz="1800" dirty="0">
                <a:solidFill>
                  <a:srgbClr val="003C58"/>
                </a:solidFill>
                <a:latin typeface="Arial"/>
                <a:cs typeface="Arial"/>
                <a:sym typeface="Arial"/>
              </a:rPr>
              <a:t>: mortalidad por cáncer (C00–C97, D00–D49, excluyendo D46.9 del CIE-10).</a:t>
            </a:r>
          </a:p>
          <a:p>
            <a:pPr marL="100648" lvl="0" indent="0" algn="just">
              <a:lnSpc>
                <a:spcPct val="100000"/>
              </a:lnSpc>
              <a:spcBef>
                <a:spcPts val="0"/>
              </a:spcBef>
              <a:buClr>
                <a:srgbClr val="003C58"/>
              </a:buClr>
              <a:buSzPct val="100000"/>
              <a:buNone/>
            </a:pPr>
            <a:endParaRPr lang="es-ES" sz="1800" dirty="0">
              <a:solidFill>
                <a:srgbClr val="003C58"/>
              </a:solidFill>
              <a:latin typeface="Arial"/>
              <a:cs typeface="Arial"/>
              <a:sym typeface="Arial"/>
            </a:endParaRPr>
          </a:p>
          <a:p>
            <a:pPr marL="457200" lvl="0" indent="-356552" algn="just">
              <a:lnSpc>
                <a:spcPct val="100000"/>
              </a:lnSpc>
              <a:spcBef>
                <a:spcPts val="0"/>
              </a:spcBef>
              <a:buClr>
                <a:srgbClr val="003C58"/>
              </a:buClr>
              <a:buSzPct val="100000"/>
              <a:buFont typeface="Arial"/>
              <a:buChar char="•"/>
            </a:pPr>
            <a:endParaRPr lang="es-ES" sz="1800" dirty="0">
              <a:solidFill>
                <a:srgbClr val="003C58"/>
              </a:solidFill>
              <a:latin typeface="Arial"/>
              <a:cs typeface="Arial"/>
              <a:sym typeface="Arial"/>
            </a:endParaRPr>
          </a:p>
          <a:p>
            <a:pPr marL="457200" lvl="0" indent="-356552" algn="just">
              <a:lnSpc>
                <a:spcPct val="100000"/>
              </a:lnSpc>
              <a:spcBef>
                <a:spcPts val="0"/>
              </a:spcBef>
              <a:buClr>
                <a:srgbClr val="003C58"/>
              </a:buClr>
              <a:buSzPct val="100000"/>
              <a:buFont typeface="Arial"/>
              <a:buChar char="•"/>
            </a:pPr>
            <a:r>
              <a:rPr lang="es-ES" sz="1800" dirty="0">
                <a:solidFill>
                  <a:srgbClr val="003C58"/>
                </a:solidFill>
                <a:latin typeface="Arial"/>
                <a:cs typeface="Arial"/>
                <a:sym typeface="Arial"/>
              </a:rPr>
              <a:t>Estimación de prevalencia usando muestras complejas, comparación con Chi-cuadrado.</a:t>
            </a:r>
          </a:p>
          <a:p>
            <a:pPr marL="100648" lvl="0" indent="0" algn="just">
              <a:lnSpc>
                <a:spcPct val="100000"/>
              </a:lnSpc>
              <a:spcBef>
                <a:spcPts val="0"/>
              </a:spcBef>
              <a:buClr>
                <a:srgbClr val="003C58"/>
              </a:buClr>
              <a:buSzPct val="100000"/>
              <a:buNone/>
            </a:pPr>
            <a:endParaRPr lang="es-ES" sz="1800" dirty="0">
              <a:solidFill>
                <a:srgbClr val="003C58"/>
              </a:solidFill>
              <a:latin typeface="Arial"/>
              <a:cs typeface="Arial"/>
              <a:sym typeface="Arial"/>
            </a:endParaRPr>
          </a:p>
          <a:p>
            <a:pPr marL="457200" lvl="0" indent="-356552" algn="just">
              <a:lnSpc>
                <a:spcPct val="100000"/>
              </a:lnSpc>
              <a:spcBef>
                <a:spcPts val="0"/>
              </a:spcBef>
              <a:buClr>
                <a:srgbClr val="003C58"/>
              </a:buClr>
              <a:buSzPct val="100000"/>
              <a:buFont typeface="Arial"/>
              <a:buChar char="•"/>
            </a:pPr>
            <a:r>
              <a:rPr lang="es-ES" sz="1800" b="1" dirty="0">
                <a:solidFill>
                  <a:srgbClr val="003C58"/>
                </a:solidFill>
                <a:latin typeface="Arial"/>
                <a:cs typeface="Arial"/>
                <a:sym typeface="Arial"/>
              </a:rPr>
              <a:t>Análisis</a:t>
            </a:r>
            <a:r>
              <a:rPr lang="es-ES" sz="1800" dirty="0">
                <a:solidFill>
                  <a:srgbClr val="003C58"/>
                </a:solidFill>
                <a:latin typeface="Arial"/>
                <a:cs typeface="Arial"/>
                <a:sym typeface="Arial"/>
              </a:rPr>
              <a:t> </a:t>
            </a:r>
            <a:r>
              <a:rPr lang="es-ES" sz="1800" b="1" dirty="0">
                <a:solidFill>
                  <a:srgbClr val="003C58"/>
                </a:solidFill>
                <a:latin typeface="Arial"/>
                <a:cs typeface="Arial"/>
                <a:sym typeface="Arial"/>
              </a:rPr>
              <a:t>sobrevida a 5 y 12 años</a:t>
            </a:r>
            <a:r>
              <a:rPr lang="es-ES" sz="1800" dirty="0">
                <a:solidFill>
                  <a:srgbClr val="003C58"/>
                </a:solidFill>
                <a:latin typeface="Arial"/>
                <a:cs typeface="Arial"/>
                <a:sym typeface="Arial"/>
              </a:rPr>
              <a:t>: Kaplan–Meier y prueba de log-</a:t>
            </a:r>
            <a:r>
              <a:rPr lang="es-ES" sz="1800" dirty="0" err="1">
                <a:solidFill>
                  <a:srgbClr val="003C58"/>
                </a:solidFill>
                <a:latin typeface="Arial"/>
                <a:cs typeface="Arial"/>
                <a:sym typeface="Arial"/>
              </a:rPr>
              <a:t>rank</a:t>
            </a:r>
            <a:r>
              <a:rPr lang="es-ES" sz="1800" dirty="0">
                <a:solidFill>
                  <a:srgbClr val="003C58"/>
                </a:solidFill>
                <a:latin typeface="Arial"/>
                <a:cs typeface="Arial"/>
                <a:sym typeface="Arial"/>
              </a:rPr>
              <a:t>. Modelos de Cox ajustados por factores sociodemográficos y estilos de vida.</a:t>
            </a:r>
          </a:p>
          <a:p>
            <a:pPr marL="100648" lvl="0" indent="0" algn="just">
              <a:lnSpc>
                <a:spcPct val="100000"/>
              </a:lnSpc>
              <a:spcBef>
                <a:spcPts val="0"/>
              </a:spcBef>
              <a:buClr>
                <a:srgbClr val="003C58"/>
              </a:buClr>
              <a:buSzPct val="100000"/>
              <a:buNone/>
            </a:pPr>
            <a:endParaRPr lang="es-ES" sz="1800" dirty="0">
              <a:solidFill>
                <a:srgbClr val="003C58"/>
              </a:solidFill>
              <a:latin typeface="Arial"/>
              <a:cs typeface="Arial"/>
              <a:sym typeface="Arial"/>
            </a:endParaRPr>
          </a:p>
          <a:p>
            <a:pPr marL="457200" lvl="0" indent="-356552" algn="just">
              <a:lnSpc>
                <a:spcPct val="100000"/>
              </a:lnSpc>
              <a:spcBef>
                <a:spcPts val="0"/>
              </a:spcBef>
              <a:buClr>
                <a:srgbClr val="003C58"/>
              </a:buClr>
              <a:buSzPct val="100000"/>
              <a:buFont typeface="Arial"/>
              <a:buChar char="•"/>
            </a:pPr>
            <a:r>
              <a:rPr lang="es-ES" sz="1800" dirty="0">
                <a:solidFill>
                  <a:srgbClr val="003C58"/>
                </a:solidFill>
                <a:latin typeface="Arial"/>
                <a:cs typeface="Arial"/>
                <a:sym typeface="Arial"/>
              </a:rPr>
              <a:t>Se hicieron los análisis para cada ENS (2009-2010 y 2016-2017) usando muestras complejas, se obtuvieron los resultados finales mediante </a:t>
            </a:r>
            <a:r>
              <a:rPr lang="es-ES" sz="1800" b="1" dirty="0">
                <a:solidFill>
                  <a:srgbClr val="003C58"/>
                </a:solidFill>
                <a:latin typeface="Arial"/>
                <a:cs typeface="Arial"/>
                <a:sym typeface="Arial"/>
              </a:rPr>
              <a:t>meta-análisis.</a:t>
            </a:r>
          </a:p>
          <a:p>
            <a:pPr marL="103109" lvl="0" indent="0" algn="just" rtl="0">
              <a:lnSpc>
                <a:spcPct val="100000"/>
              </a:lnSpc>
              <a:spcBef>
                <a:spcPts val="0"/>
              </a:spcBef>
              <a:spcAft>
                <a:spcPts val="0"/>
              </a:spcAft>
              <a:buClr>
                <a:srgbClr val="003C58"/>
              </a:buClr>
              <a:buSzPct val="100000"/>
              <a:buNone/>
            </a:pPr>
            <a:endParaRPr sz="2400" dirty="0">
              <a:latin typeface="Arial"/>
              <a:ea typeface="Arial"/>
              <a:cs typeface="Arial"/>
              <a:sym typeface="Arial"/>
            </a:endParaRPr>
          </a:p>
        </p:txBody>
      </p:sp>
      <p:sp>
        <p:nvSpPr>
          <p:cNvPr id="133" name="Google Shape;133;p3">
            <a:extLst>
              <a:ext uri="{FF2B5EF4-FFF2-40B4-BE49-F238E27FC236}">
                <a16:creationId xmlns:a16="http://schemas.microsoft.com/office/drawing/2014/main" id="{0D8A68E6-1232-86DE-6ED9-300D473ACDE6}"/>
              </a:ext>
            </a:extLst>
          </p:cNvPr>
          <p:cNvSpPr txBox="1">
            <a:spLocks noGrp="1"/>
          </p:cNvSpPr>
          <p:nvPr>
            <p:ph type="title"/>
          </p:nvPr>
        </p:nvSpPr>
        <p:spPr>
          <a:xfrm>
            <a:off x="490888" y="116065"/>
            <a:ext cx="28815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003C58"/>
              </a:buClr>
              <a:buSzPct val="100000"/>
              <a:buFont typeface="Arial"/>
              <a:buNone/>
            </a:pPr>
            <a:r>
              <a:rPr lang="es-CL" sz="3600" b="1" dirty="0">
                <a:solidFill>
                  <a:srgbClr val="003C58"/>
                </a:solidFill>
                <a:latin typeface="Arial"/>
                <a:cs typeface="Arial"/>
                <a:sym typeface="Arial"/>
              </a:rPr>
              <a:t>Metodología</a:t>
            </a:r>
            <a:endParaRPr sz="3600" dirty="0"/>
          </a:p>
        </p:txBody>
      </p:sp>
      <p:sp>
        <p:nvSpPr>
          <p:cNvPr id="134" name="Google Shape;134;p3">
            <a:extLst>
              <a:ext uri="{FF2B5EF4-FFF2-40B4-BE49-F238E27FC236}">
                <a16:creationId xmlns:a16="http://schemas.microsoft.com/office/drawing/2014/main" id="{D7A1A28F-A98C-7358-D8C4-0805E0D9381A}"/>
              </a:ext>
            </a:extLst>
          </p:cNvPr>
          <p:cNvSpPr/>
          <p:nvPr/>
        </p:nvSpPr>
        <p:spPr>
          <a:xfrm>
            <a:off x="11945510" y="1572958"/>
            <a:ext cx="246490" cy="5285042"/>
          </a:xfrm>
          <a:prstGeom prst="rect">
            <a:avLst/>
          </a:prstGeom>
          <a:solidFill>
            <a:srgbClr val="3783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Google Shape;129;p3">
            <a:extLst>
              <a:ext uri="{FF2B5EF4-FFF2-40B4-BE49-F238E27FC236}">
                <a16:creationId xmlns:a16="http://schemas.microsoft.com/office/drawing/2014/main" id="{5BF20A8F-B8B2-BE94-6AA4-2F524BB4A4AB}"/>
              </a:ext>
            </a:extLst>
          </p:cNvPr>
          <p:cNvSpPr txBox="1">
            <a:spLocks/>
          </p:cNvSpPr>
          <p:nvPr/>
        </p:nvSpPr>
        <p:spPr>
          <a:xfrm>
            <a:off x="6096000" y="1265298"/>
            <a:ext cx="5849511" cy="1594634"/>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50800">
              <a:spcBef>
                <a:spcPts val="0"/>
              </a:spcBef>
              <a:buSzPct val="80000"/>
              <a:buNone/>
            </a:pPr>
            <a:r>
              <a:rPr lang="es-ES" sz="2400" b="1" dirty="0">
                <a:solidFill>
                  <a:srgbClr val="003C58"/>
                </a:solidFill>
                <a:latin typeface="Arial"/>
                <a:cs typeface="Arial"/>
                <a:sym typeface="Arial"/>
              </a:rPr>
              <a:t>Aspectos éticos</a:t>
            </a:r>
          </a:p>
          <a:p>
            <a:pPr marL="520700">
              <a:spcBef>
                <a:spcPts val="0"/>
              </a:spcBef>
              <a:buSzPct val="80000"/>
            </a:pPr>
            <a:r>
              <a:rPr lang="es-ES" sz="1800" dirty="0">
                <a:solidFill>
                  <a:srgbClr val="003C58"/>
                </a:solidFill>
                <a:latin typeface="Arial"/>
                <a:cs typeface="Arial"/>
              </a:rPr>
              <a:t>El estudio cuenta con exención de revisión por parte del Comité Ético Científico de Ciencias de la Salud de la Pontificia Universidad Católica de Chile.</a:t>
            </a:r>
          </a:p>
        </p:txBody>
      </p:sp>
    </p:spTree>
    <p:extLst>
      <p:ext uri="{BB962C8B-B14F-4D97-AF65-F5344CB8AC3E}">
        <p14:creationId xmlns:p14="http://schemas.microsoft.com/office/powerpoint/2010/main" val="2389984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6">
            <a:extLst>
              <a:ext uri="{FF2B5EF4-FFF2-40B4-BE49-F238E27FC236}">
                <a16:creationId xmlns:a16="http://schemas.microsoft.com/office/drawing/2014/main" id="{BD635213-A22F-FA03-0770-12B641E2FD8E}"/>
              </a:ext>
            </a:extLst>
          </p:cNvPr>
          <p:cNvSpPr txBox="1">
            <a:spLocks/>
          </p:cNvSpPr>
          <p:nvPr/>
        </p:nvSpPr>
        <p:spPr>
          <a:xfrm>
            <a:off x="2777534" y="56101"/>
            <a:ext cx="6627349"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Google Shape;107;p2">
            <a:extLst>
              <a:ext uri="{FF2B5EF4-FFF2-40B4-BE49-F238E27FC236}">
                <a16:creationId xmlns:a16="http://schemas.microsoft.com/office/drawing/2014/main" id="{B3641C42-7202-E9A9-9405-2198218857A3}"/>
              </a:ext>
            </a:extLst>
          </p:cNvPr>
          <p:cNvSpPr txBox="1">
            <a:spLocks/>
          </p:cNvSpPr>
          <p:nvPr/>
        </p:nvSpPr>
        <p:spPr>
          <a:xfrm>
            <a:off x="5512818" y="6467475"/>
            <a:ext cx="7138800" cy="68220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5100" indent="0" algn="just">
              <a:spcBef>
                <a:spcPts val="0"/>
              </a:spcBef>
              <a:buClr>
                <a:srgbClr val="003C58"/>
              </a:buClr>
              <a:buSzPts val="1000"/>
              <a:buFont typeface="Arial" panose="020B0604020202020204" pitchFamily="34" charset="0"/>
              <a:buNone/>
            </a:pPr>
            <a:r>
              <a:rPr lang="es-ES" sz="1000" i="1" dirty="0">
                <a:solidFill>
                  <a:srgbClr val="003C58"/>
                </a:solidFill>
                <a:latin typeface="Arial"/>
                <a:ea typeface="Arial"/>
                <a:cs typeface="Arial"/>
                <a:sym typeface="Arial"/>
              </a:rPr>
              <a:t>*Valor p obtenido mediante prueba de Chi-cuadrado, considerando diseño muestral expandido.</a:t>
            </a:r>
            <a:endParaRPr lang="es-CL" sz="1000" i="1" dirty="0">
              <a:solidFill>
                <a:srgbClr val="003C58"/>
              </a:solidFill>
              <a:latin typeface="Arial"/>
              <a:ea typeface="Arial"/>
              <a:cs typeface="Arial"/>
              <a:sym typeface="Arial"/>
            </a:endParaRPr>
          </a:p>
        </p:txBody>
      </p:sp>
      <p:pic>
        <p:nvPicPr>
          <p:cNvPr id="6" name="Imagen 5">
            <a:extLst>
              <a:ext uri="{FF2B5EF4-FFF2-40B4-BE49-F238E27FC236}">
                <a16:creationId xmlns:a16="http://schemas.microsoft.com/office/drawing/2014/main" id="{262EECAD-4DFD-5167-6479-BE2ECD76DFB0}"/>
              </a:ext>
            </a:extLst>
          </p:cNvPr>
          <p:cNvPicPr>
            <a:picLocks noChangeAspect="1"/>
          </p:cNvPicPr>
          <p:nvPr/>
        </p:nvPicPr>
        <p:blipFill>
          <a:blip r:embed="rId3"/>
          <a:stretch>
            <a:fillRect/>
          </a:stretch>
        </p:blipFill>
        <p:spPr>
          <a:xfrm>
            <a:off x="5608759" y="1638295"/>
            <a:ext cx="6543790" cy="4590420"/>
          </a:xfrm>
          <a:prstGeom prst="rect">
            <a:avLst/>
          </a:prstGeom>
        </p:spPr>
      </p:pic>
      <p:graphicFrame>
        <p:nvGraphicFramePr>
          <p:cNvPr id="7" name="Diagrama 6">
            <a:extLst>
              <a:ext uri="{FF2B5EF4-FFF2-40B4-BE49-F238E27FC236}">
                <a16:creationId xmlns:a16="http://schemas.microsoft.com/office/drawing/2014/main" id="{AFA9A1F4-7EAE-06A0-29CF-38482D652824}"/>
              </a:ext>
            </a:extLst>
          </p:cNvPr>
          <p:cNvGraphicFramePr/>
          <p:nvPr>
            <p:extLst>
              <p:ext uri="{D42A27DB-BD31-4B8C-83A1-F6EECF244321}">
                <p14:modId xmlns:p14="http://schemas.microsoft.com/office/powerpoint/2010/main" val="723216053"/>
              </p:ext>
            </p:extLst>
          </p:nvPr>
        </p:nvGraphicFramePr>
        <p:xfrm>
          <a:off x="-2829682" y="1034869"/>
          <a:ext cx="9486900" cy="6365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4411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90DF5-D631-F4EF-8D67-B1C8F8431545}"/>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A6FADF6F-D6ED-90E7-1D2C-D5FDC8ED6C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7948"/>
            <a:ext cx="6774424" cy="3882104"/>
          </a:xfrm>
          <a:prstGeom prst="rect">
            <a:avLst/>
          </a:prstGeom>
          <a:noFill/>
        </p:spPr>
      </p:pic>
      <p:sp>
        <p:nvSpPr>
          <p:cNvPr id="10" name="Marcador de contenido 9">
            <a:extLst>
              <a:ext uri="{FF2B5EF4-FFF2-40B4-BE49-F238E27FC236}">
                <a16:creationId xmlns:a16="http://schemas.microsoft.com/office/drawing/2014/main" id="{4E0D2E43-CFD9-F524-1AFC-A68101AA1020}"/>
              </a:ext>
            </a:extLst>
          </p:cNvPr>
          <p:cNvSpPr>
            <a:spLocks noGrp="1"/>
          </p:cNvSpPr>
          <p:nvPr>
            <p:ph idx="1"/>
          </p:nvPr>
        </p:nvSpPr>
        <p:spPr>
          <a:xfrm>
            <a:off x="228600" y="5283709"/>
            <a:ext cx="4943475" cy="990977"/>
          </a:xfrm>
        </p:spPr>
        <p:txBody>
          <a:bodyPr>
            <a:normAutofit/>
          </a:bodyPr>
          <a:lstStyle/>
          <a:p>
            <a:pPr marL="0" indent="0">
              <a:lnSpc>
                <a:spcPct val="110000"/>
              </a:lnSpc>
              <a:buNone/>
            </a:pPr>
            <a:r>
              <a:rPr lang="es-ES" sz="1600" dirty="0">
                <a:solidFill>
                  <a:srgbClr val="003C58"/>
                </a:solidFill>
                <a:latin typeface="Arial" panose="020B0604020202020204" pitchFamily="34" charset="0"/>
                <a:cs typeface="Arial" panose="020B0604020202020204" pitchFamily="34" charset="0"/>
              </a:rPr>
              <a:t>ENS 2009-2010 </a:t>
            </a:r>
            <a:r>
              <a:rPr lang="es-ES" sz="1600" dirty="0">
                <a:solidFill>
                  <a:srgbClr val="003C58"/>
                </a:solidFill>
                <a:latin typeface="Arial" panose="020B0604020202020204" pitchFamily="34" charset="0"/>
                <a:cs typeface="Arial" panose="020B0604020202020204" pitchFamily="34" charset="0"/>
                <a:sym typeface="Wingdings" panose="05000000000000000000" pitchFamily="2" charset="2"/>
              </a:rPr>
              <a:t> </a:t>
            </a:r>
            <a:r>
              <a:rPr lang="es-ES" sz="1600" dirty="0">
                <a:solidFill>
                  <a:srgbClr val="003C58"/>
                </a:solidFill>
                <a:latin typeface="Arial" panose="020B0604020202020204" pitchFamily="34" charset="0"/>
                <a:cs typeface="Arial" panose="020B0604020202020204" pitchFamily="34" charset="0"/>
              </a:rPr>
              <a:t>Valor p log-</a:t>
            </a:r>
            <a:r>
              <a:rPr lang="es-ES" sz="1600" dirty="0" err="1">
                <a:solidFill>
                  <a:srgbClr val="003C58"/>
                </a:solidFill>
                <a:latin typeface="Arial" panose="020B0604020202020204" pitchFamily="34" charset="0"/>
                <a:cs typeface="Arial" panose="020B0604020202020204" pitchFamily="34" charset="0"/>
              </a:rPr>
              <a:t>rank</a:t>
            </a:r>
            <a:r>
              <a:rPr lang="es-ES" sz="1600" dirty="0">
                <a:solidFill>
                  <a:srgbClr val="003C58"/>
                </a:solidFill>
                <a:latin typeface="Arial" panose="020B0604020202020204" pitchFamily="34" charset="0"/>
                <a:cs typeface="Arial" panose="020B0604020202020204" pitchFamily="34" charset="0"/>
              </a:rPr>
              <a:t> (diseño complejo): 0,61</a:t>
            </a:r>
            <a:endParaRPr lang="es-CL" sz="1600" dirty="0">
              <a:solidFill>
                <a:srgbClr val="003C58"/>
              </a:solidFill>
              <a:latin typeface="Arial" panose="020B0604020202020204" pitchFamily="34" charset="0"/>
              <a:cs typeface="Arial" panose="020B0604020202020204" pitchFamily="34" charset="0"/>
            </a:endParaRPr>
          </a:p>
        </p:txBody>
      </p:sp>
      <p:sp>
        <p:nvSpPr>
          <p:cNvPr id="5" name="Título 6">
            <a:extLst>
              <a:ext uri="{FF2B5EF4-FFF2-40B4-BE49-F238E27FC236}">
                <a16:creationId xmlns:a16="http://schemas.microsoft.com/office/drawing/2014/main" id="{35ED1012-BD89-9A30-DFB4-F8F842301990}"/>
              </a:ext>
            </a:extLst>
          </p:cNvPr>
          <p:cNvSpPr txBox="1">
            <a:spLocks/>
          </p:cNvSpPr>
          <p:nvPr/>
        </p:nvSpPr>
        <p:spPr>
          <a:xfrm>
            <a:off x="95250" y="247273"/>
            <a:ext cx="8115300" cy="99097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 análisis sobrevida</a:t>
            </a:r>
          </a:p>
        </p:txBody>
      </p:sp>
      <p:sp>
        <p:nvSpPr>
          <p:cNvPr id="4" name="Rectángulo 3">
            <a:extLst>
              <a:ext uri="{FF2B5EF4-FFF2-40B4-BE49-F238E27FC236}">
                <a16:creationId xmlns:a16="http://schemas.microsoft.com/office/drawing/2014/main" id="{4432A7E9-8120-5893-D2DC-CC83248DB8DF}"/>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a:extLst>
              <a:ext uri="{FF2B5EF4-FFF2-40B4-BE49-F238E27FC236}">
                <a16:creationId xmlns:a16="http://schemas.microsoft.com/office/drawing/2014/main" id="{02718BE1-C6F7-EA55-0E32-0810E7B853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4424" y="1487948"/>
            <a:ext cx="5103251" cy="3816442"/>
          </a:xfrm>
          <a:prstGeom prst="rect">
            <a:avLst/>
          </a:prstGeom>
          <a:noFill/>
        </p:spPr>
      </p:pic>
      <p:sp>
        <p:nvSpPr>
          <p:cNvPr id="6" name="Marcador de contenido 9">
            <a:extLst>
              <a:ext uri="{FF2B5EF4-FFF2-40B4-BE49-F238E27FC236}">
                <a16:creationId xmlns:a16="http://schemas.microsoft.com/office/drawing/2014/main" id="{F2EFDEC0-A43C-61ED-C60B-B1CF09F4C59A}"/>
              </a:ext>
            </a:extLst>
          </p:cNvPr>
          <p:cNvSpPr txBox="1">
            <a:spLocks/>
          </p:cNvSpPr>
          <p:nvPr/>
        </p:nvSpPr>
        <p:spPr>
          <a:xfrm>
            <a:off x="6854312" y="5283708"/>
            <a:ext cx="4943475" cy="990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s-ES" sz="1600" dirty="0">
                <a:solidFill>
                  <a:srgbClr val="003C58"/>
                </a:solidFill>
                <a:latin typeface="Arial" panose="020B0604020202020204" pitchFamily="34" charset="0"/>
                <a:cs typeface="Arial" panose="020B0604020202020204" pitchFamily="34" charset="0"/>
              </a:rPr>
              <a:t>ENS 2016-2017 </a:t>
            </a:r>
            <a:r>
              <a:rPr lang="es-ES" sz="1600" dirty="0">
                <a:solidFill>
                  <a:srgbClr val="003C58"/>
                </a:solidFill>
                <a:latin typeface="Arial" panose="020B0604020202020204" pitchFamily="34" charset="0"/>
                <a:cs typeface="Arial" panose="020B0604020202020204" pitchFamily="34" charset="0"/>
                <a:sym typeface="Wingdings" panose="05000000000000000000" pitchFamily="2" charset="2"/>
              </a:rPr>
              <a:t> </a:t>
            </a:r>
            <a:r>
              <a:rPr lang="es-ES" sz="1600" dirty="0">
                <a:solidFill>
                  <a:srgbClr val="003C58"/>
                </a:solidFill>
                <a:latin typeface="Arial" panose="020B0604020202020204" pitchFamily="34" charset="0"/>
                <a:cs typeface="Arial" panose="020B0604020202020204" pitchFamily="34" charset="0"/>
              </a:rPr>
              <a:t>Valor p log-</a:t>
            </a:r>
            <a:r>
              <a:rPr lang="es-ES" sz="1600" dirty="0" err="1">
                <a:solidFill>
                  <a:srgbClr val="003C58"/>
                </a:solidFill>
                <a:latin typeface="Arial" panose="020B0604020202020204" pitchFamily="34" charset="0"/>
                <a:cs typeface="Arial" panose="020B0604020202020204" pitchFamily="34" charset="0"/>
              </a:rPr>
              <a:t>rank</a:t>
            </a:r>
            <a:r>
              <a:rPr lang="es-ES" sz="1600" dirty="0">
                <a:solidFill>
                  <a:srgbClr val="003C58"/>
                </a:solidFill>
                <a:latin typeface="Arial" panose="020B0604020202020204" pitchFamily="34" charset="0"/>
                <a:cs typeface="Arial" panose="020B0604020202020204" pitchFamily="34" charset="0"/>
              </a:rPr>
              <a:t> (diseño complejo): 0,22</a:t>
            </a:r>
            <a:endParaRPr lang="es-CL" sz="1600" dirty="0">
              <a:solidFill>
                <a:srgbClr val="003C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373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565</TotalTime>
  <Words>1584</Words>
  <Application>Microsoft Office PowerPoint</Application>
  <PresentationFormat>Panorámica</PresentationFormat>
  <Paragraphs>108</Paragraphs>
  <Slides>15</Slides>
  <Notes>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15</vt:i4>
      </vt:variant>
    </vt:vector>
  </HeadingPairs>
  <TitlesOfParts>
    <vt:vector size="21" baseType="lpstr">
      <vt:lpstr>Aptos</vt:lpstr>
      <vt:lpstr>Arial</vt:lpstr>
      <vt:lpstr>Calibri</vt:lpstr>
      <vt:lpstr>Calibri Light</vt:lpstr>
      <vt:lpstr>Century Gothic</vt:lpstr>
      <vt:lpstr>Tema de Office</vt:lpstr>
      <vt:lpstr>Presentación de PowerPoint</vt:lpstr>
      <vt:lpstr>Presentación de PowerPoint</vt:lpstr>
      <vt:lpstr>Presentación de PowerPoint</vt:lpstr>
      <vt:lpstr>Presentación de PowerPoint</vt:lpstr>
      <vt:lpstr>Presentación de PowerPoint</vt:lpstr>
      <vt:lpstr>Metodología</vt:lpstr>
      <vt:lpstr>Metodología</vt:lpstr>
      <vt:lpstr>Presentación de PowerPoint</vt:lpstr>
      <vt:lpstr>Presentación de PowerPoint</vt:lpstr>
      <vt:lpstr>Presentación de PowerPoint</vt:lpstr>
      <vt:lpstr>Presentación de PowerPoint</vt:lpstr>
      <vt:lpstr>Conclusiones</vt:lpstr>
      <vt:lpstr>Referencias</vt:lpstr>
      <vt:lpstr>Presentación de PowerPoint</vt:lpstr>
      <vt:lpstr>Limitaciones y proyecciones futuras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Constanza Rojas</cp:lastModifiedBy>
  <cp:revision>10</cp:revision>
  <dcterms:created xsi:type="dcterms:W3CDTF">2023-09-24T14:12:27Z</dcterms:created>
  <dcterms:modified xsi:type="dcterms:W3CDTF">2025-11-03T22:13:05Z</dcterms:modified>
</cp:coreProperties>
</file>