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8" r:id="rId3"/>
    <p:sldId id="265" r:id="rId4"/>
    <p:sldId id="266" r:id="rId5"/>
    <p:sldId id="276" r:id="rId6"/>
    <p:sldId id="275" r:id="rId7"/>
    <p:sldId id="269" r:id="rId8"/>
    <p:sldId id="270" r:id="rId9"/>
    <p:sldId id="274" r:id="rId10"/>
    <p:sldId id="260" r:id="rId11"/>
    <p:sldId id="261" r:id="rId12"/>
    <p:sldId id="262" r:id="rId13"/>
    <p:sldId id="271" r:id="rId14"/>
    <p:sldId id="272" r:id="rId15"/>
    <p:sldId id="273" r:id="rId16"/>
    <p:sldId id="278" r:id="rId17"/>
    <p:sldId id="277" r:id="rId18"/>
    <p:sldId id="279" r:id="rId19"/>
    <p:sldId id="280" r:id="rId20"/>
    <p:sldId id="281" r:id="rId21"/>
    <p:sldId id="282" r:id="rId22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8389"/>
    <a:srgbClr val="003C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1BDC4C-05AD-404C-AA04-771DBEB15F97}" v="12" dt="2025-10-17T15:39:49.3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25" y="3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ías Tapia Campos" userId="e1c960d58cd90e26" providerId="LiveId" clId="{116098CE-D21D-452A-85E6-D2159254723D}"/>
    <pc:docChg chg="undo custSel addSld delSld modSld sldOrd">
      <pc:chgData name="Matías Tapia Campos" userId="e1c960d58cd90e26" providerId="LiveId" clId="{116098CE-D21D-452A-85E6-D2159254723D}" dt="2025-10-20T18:21:36.059" v="89" actId="20577"/>
      <pc:docMkLst>
        <pc:docMk/>
      </pc:docMkLst>
      <pc:sldChg chg="addSp delSp modSp mod">
        <pc:chgData name="Matías Tapia Campos" userId="e1c960d58cd90e26" providerId="LiveId" clId="{116098CE-D21D-452A-85E6-D2159254723D}" dt="2025-10-17T15:39:57.597" v="75" actId="1076"/>
        <pc:sldMkLst>
          <pc:docMk/>
          <pc:sldMk cId="4036592159" sldId="261"/>
        </pc:sldMkLst>
        <pc:spChg chg="mod">
          <ac:chgData name="Matías Tapia Campos" userId="e1c960d58cd90e26" providerId="LiveId" clId="{116098CE-D21D-452A-85E6-D2159254723D}" dt="2025-10-17T15:17:42.327" v="62" actId="20577"/>
          <ac:spMkLst>
            <pc:docMk/>
            <pc:sldMk cId="4036592159" sldId="261"/>
            <ac:spMk id="4" creationId="{18D26994-CF63-52B1-84B7-690D928ADDE5}"/>
          </ac:spMkLst>
        </pc:spChg>
        <pc:spChg chg="add del">
          <ac:chgData name="Matías Tapia Campos" userId="e1c960d58cd90e26" providerId="LiveId" clId="{116098CE-D21D-452A-85E6-D2159254723D}" dt="2025-10-17T15:17:37.206" v="59" actId="478"/>
          <ac:spMkLst>
            <pc:docMk/>
            <pc:sldMk cId="4036592159" sldId="261"/>
            <ac:spMk id="8" creationId="{E58AEEE6-C2AB-BF78-7975-CD51848EC6BE}"/>
          </ac:spMkLst>
        </pc:spChg>
        <pc:picChg chg="add mod">
          <ac:chgData name="Matías Tapia Campos" userId="e1c960d58cd90e26" providerId="LiveId" clId="{116098CE-D21D-452A-85E6-D2159254723D}" dt="2025-10-17T15:39:57.597" v="75" actId="1076"/>
          <ac:picMkLst>
            <pc:docMk/>
            <pc:sldMk cId="4036592159" sldId="261"/>
            <ac:picMk id="12" creationId="{A89D1C2B-CFA4-1391-B17E-5F21084BE69B}"/>
          </ac:picMkLst>
        </pc:picChg>
      </pc:sldChg>
      <pc:sldChg chg="modSp mod">
        <pc:chgData name="Matías Tapia Campos" userId="e1c960d58cd90e26" providerId="LiveId" clId="{116098CE-D21D-452A-85E6-D2159254723D}" dt="2025-10-20T18:21:36.059" v="89" actId="20577"/>
        <pc:sldMkLst>
          <pc:docMk/>
          <pc:sldMk cId="857638577" sldId="263"/>
        </pc:sldMkLst>
        <pc:spChg chg="mod">
          <ac:chgData name="Matías Tapia Campos" userId="e1c960d58cd90e26" providerId="LiveId" clId="{116098CE-D21D-452A-85E6-D2159254723D}" dt="2025-10-20T18:21:36.059" v="89" actId="20577"/>
          <ac:spMkLst>
            <pc:docMk/>
            <pc:sldMk cId="857638577" sldId="263"/>
            <ac:spMk id="8" creationId="{9B14DF63-DB47-E0DB-8E18-7FE2A36620C9}"/>
          </ac:spMkLst>
        </pc:spChg>
      </pc:sldChg>
      <pc:sldChg chg="new del">
        <pc:chgData name="Matías Tapia Campos" userId="e1c960d58cd90e26" providerId="LiveId" clId="{116098CE-D21D-452A-85E6-D2159254723D}" dt="2025-10-17T14:21:06.643" v="1" actId="680"/>
        <pc:sldMkLst>
          <pc:docMk/>
          <pc:sldMk cId="1623964433" sldId="277"/>
        </pc:sldMkLst>
      </pc:sldChg>
      <pc:sldChg chg="addSp delSp modSp add mod">
        <pc:chgData name="Matías Tapia Campos" userId="e1c960d58cd90e26" providerId="LiveId" clId="{116098CE-D21D-452A-85E6-D2159254723D}" dt="2025-10-17T14:23:31.082" v="42" actId="1076"/>
        <pc:sldMkLst>
          <pc:docMk/>
          <pc:sldMk cId="2970492176" sldId="277"/>
        </pc:sldMkLst>
        <pc:picChg chg="add mod">
          <ac:chgData name="Matías Tapia Campos" userId="e1c960d58cd90e26" providerId="LiveId" clId="{116098CE-D21D-452A-85E6-D2159254723D}" dt="2025-10-17T14:23:31.082" v="42" actId="1076"/>
          <ac:picMkLst>
            <pc:docMk/>
            <pc:sldMk cId="2970492176" sldId="277"/>
            <ac:picMk id="3" creationId="{BE8C207F-3646-B3F4-6CEC-F452021512A5}"/>
          </ac:picMkLst>
        </pc:picChg>
      </pc:sldChg>
      <pc:sldChg chg="addSp delSp modSp add mod ord">
        <pc:chgData name="Matías Tapia Campos" userId="e1c960d58cd90e26" providerId="LiveId" clId="{116098CE-D21D-452A-85E6-D2159254723D}" dt="2025-10-17T14:23:40.887" v="44" actId="1076"/>
        <pc:sldMkLst>
          <pc:docMk/>
          <pc:sldMk cId="2818516503" sldId="278"/>
        </pc:sldMkLst>
        <pc:picChg chg="add mod">
          <ac:chgData name="Matías Tapia Campos" userId="e1c960d58cd90e26" providerId="LiveId" clId="{116098CE-D21D-452A-85E6-D2159254723D}" dt="2025-10-17T14:23:40.887" v="44" actId="1076"/>
          <ac:picMkLst>
            <pc:docMk/>
            <pc:sldMk cId="2818516503" sldId="278"/>
            <ac:picMk id="3" creationId="{29FE1AE5-6035-937E-AF93-F66148CB3502}"/>
          </ac:picMkLst>
        </pc:picChg>
      </pc:sldChg>
      <pc:sldChg chg="addSp modSp add mod">
        <pc:chgData name="Matías Tapia Campos" userId="e1c960d58cd90e26" providerId="LiveId" clId="{116098CE-D21D-452A-85E6-D2159254723D}" dt="2025-10-17T14:23:19.073" v="39" actId="1076"/>
        <pc:sldMkLst>
          <pc:docMk/>
          <pc:sldMk cId="1083540796" sldId="279"/>
        </pc:sldMkLst>
        <pc:picChg chg="add mod">
          <ac:chgData name="Matías Tapia Campos" userId="e1c960d58cd90e26" providerId="LiveId" clId="{116098CE-D21D-452A-85E6-D2159254723D}" dt="2025-10-17T14:23:19.073" v="39" actId="1076"/>
          <ac:picMkLst>
            <pc:docMk/>
            <pc:sldMk cId="1083540796" sldId="279"/>
            <ac:picMk id="3" creationId="{1EAE6EE8-2EDD-1E06-726A-E4340D06470B}"/>
          </ac:picMkLst>
        </pc:picChg>
      </pc:sldChg>
      <pc:sldChg chg="addSp modSp add mod">
        <pc:chgData name="Matías Tapia Campos" userId="e1c960d58cd90e26" providerId="LiveId" clId="{116098CE-D21D-452A-85E6-D2159254723D}" dt="2025-10-17T14:23:22.019" v="40" actId="1076"/>
        <pc:sldMkLst>
          <pc:docMk/>
          <pc:sldMk cId="925190236" sldId="280"/>
        </pc:sldMkLst>
        <pc:picChg chg="add mod">
          <ac:chgData name="Matías Tapia Campos" userId="e1c960d58cd90e26" providerId="LiveId" clId="{116098CE-D21D-452A-85E6-D2159254723D}" dt="2025-10-17T14:23:22.019" v="40" actId="1076"/>
          <ac:picMkLst>
            <pc:docMk/>
            <pc:sldMk cId="925190236" sldId="280"/>
            <ac:picMk id="3" creationId="{80D447DC-550A-DCED-9C4C-436CAFE8D12E}"/>
          </ac:picMkLst>
        </pc:picChg>
      </pc:sldChg>
      <pc:sldChg chg="addSp modSp add mod">
        <pc:chgData name="Matías Tapia Campos" userId="e1c960d58cd90e26" providerId="LiveId" clId="{116098CE-D21D-452A-85E6-D2159254723D}" dt="2025-10-17T14:24:03.887" v="50" actId="1076"/>
        <pc:sldMkLst>
          <pc:docMk/>
          <pc:sldMk cId="1459579162" sldId="281"/>
        </pc:sldMkLst>
        <pc:picChg chg="add mod">
          <ac:chgData name="Matías Tapia Campos" userId="e1c960d58cd90e26" providerId="LiveId" clId="{116098CE-D21D-452A-85E6-D2159254723D}" dt="2025-10-17T14:24:03.887" v="50" actId="1076"/>
          <ac:picMkLst>
            <pc:docMk/>
            <pc:sldMk cId="1459579162" sldId="281"/>
            <ac:picMk id="3" creationId="{AB79A732-0156-036E-812C-DEBF677B6FDF}"/>
          </ac:picMkLst>
        </pc:picChg>
      </pc:sldChg>
      <pc:sldChg chg="addSp modSp add mod">
        <pc:chgData name="Matías Tapia Campos" userId="e1c960d58cd90e26" providerId="LiveId" clId="{116098CE-D21D-452A-85E6-D2159254723D}" dt="2025-10-17T14:24:18.103" v="56" actId="1076"/>
        <pc:sldMkLst>
          <pc:docMk/>
          <pc:sldMk cId="393408115" sldId="282"/>
        </pc:sldMkLst>
        <pc:picChg chg="add mod">
          <ac:chgData name="Matías Tapia Campos" userId="e1c960d58cd90e26" providerId="LiveId" clId="{116098CE-D21D-452A-85E6-D2159254723D}" dt="2025-10-17T14:24:18.103" v="56" actId="1076"/>
          <ac:picMkLst>
            <pc:docMk/>
            <pc:sldMk cId="393408115" sldId="282"/>
            <ac:picMk id="3" creationId="{6FC1D685-EAD5-F350-9828-4C0CF88B5E4C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8648A0-67E4-40DF-8A01-CA85C275179A}" type="doc">
      <dgm:prSet loTypeId="urn:microsoft.com/office/officeart/2005/8/layout/lProcess3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CL"/>
        </a:p>
      </dgm:t>
    </dgm:pt>
    <dgm:pt modelId="{37BCCE1D-E7FA-4633-ACEE-28AD6602FA58}">
      <dgm:prSet phldrT="[Texto]" phldr="0"/>
      <dgm:spPr/>
      <dgm:t>
        <a:bodyPr/>
        <a:lstStyle/>
        <a:p>
          <a:r>
            <a:rPr lang="es-MX" dirty="0"/>
            <a:t>Zonas de Sacrificio Ambiental</a:t>
          </a:r>
          <a:endParaRPr lang="es-CL" dirty="0"/>
        </a:p>
      </dgm:t>
    </dgm:pt>
    <dgm:pt modelId="{FC60493F-7A29-48F2-AFBA-B9C5E8AD5949}" type="parTrans" cxnId="{D568196C-B33D-4A10-B7CA-715491C54410}">
      <dgm:prSet/>
      <dgm:spPr/>
      <dgm:t>
        <a:bodyPr/>
        <a:lstStyle/>
        <a:p>
          <a:endParaRPr lang="es-CL"/>
        </a:p>
      </dgm:t>
    </dgm:pt>
    <dgm:pt modelId="{5B2DA222-3D61-4F8B-8B68-2E8F8D7C5455}" type="sibTrans" cxnId="{D568196C-B33D-4A10-B7CA-715491C54410}">
      <dgm:prSet/>
      <dgm:spPr/>
      <dgm:t>
        <a:bodyPr/>
        <a:lstStyle/>
        <a:p>
          <a:endParaRPr lang="es-CL"/>
        </a:p>
      </dgm:t>
    </dgm:pt>
    <dgm:pt modelId="{F29B802B-573D-49E8-A4ED-621CB2EDDC38}">
      <dgm:prSet phldrT="[Texto]" phldr="0"/>
      <dgm:spPr/>
      <dgm:t>
        <a:bodyPr/>
        <a:lstStyle/>
        <a:p>
          <a:r>
            <a:rPr lang="es-MX" dirty="0"/>
            <a:t>Alta carga de contaminación industrial</a:t>
          </a:r>
          <a:endParaRPr lang="es-CL" dirty="0"/>
        </a:p>
      </dgm:t>
    </dgm:pt>
    <dgm:pt modelId="{9A1EDAFE-016F-44CD-827D-D6DCB270DD0E}" type="parTrans" cxnId="{4FD0F8C8-6EED-42D0-88C1-9FBA2C9BC962}">
      <dgm:prSet/>
      <dgm:spPr/>
      <dgm:t>
        <a:bodyPr/>
        <a:lstStyle/>
        <a:p>
          <a:endParaRPr lang="es-CL"/>
        </a:p>
      </dgm:t>
    </dgm:pt>
    <dgm:pt modelId="{0E853B6E-F777-4D52-ACA1-99133FC39698}" type="sibTrans" cxnId="{4FD0F8C8-6EED-42D0-88C1-9FBA2C9BC962}">
      <dgm:prSet/>
      <dgm:spPr/>
      <dgm:t>
        <a:bodyPr/>
        <a:lstStyle/>
        <a:p>
          <a:endParaRPr lang="es-CL"/>
        </a:p>
      </dgm:t>
    </dgm:pt>
    <dgm:pt modelId="{B28B208B-1803-4E4B-B464-3339953C8F09}">
      <dgm:prSet phldrT="[Texto]" phldr="0"/>
      <dgm:spPr/>
      <dgm:t>
        <a:bodyPr/>
        <a:lstStyle/>
        <a:p>
          <a:r>
            <a:rPr lang="es-MX" dirty="0"/>
            <a:t>ZSA en Chile</a:t>
          </a:r>
          <a:endParaRPr lang="es-CL" dirty="0"/>
        </a:p>
      </dgm:t>
    </dgm:pt>
    <dgm:pt modelId="{AC6F0B6B-CCED-43CD-87EE-09651482BA2B}" type="parTrans" cxnId="{5129376F-D08E-44CF-A5F8-B3A597B8D9C9}">
      <dgm:prSet/>
      <dgm:spPr/>
      <dgm:t>
        <a:bodyPr/>
        <a:lstStyle/>
        <a:p>
          <a:endParaRPr lang="es-CL"/>
        </a:p>
      </dgm:t>
    </dgm:pt>
    <dgm:pt modelId="{128D87F2-A255-4B8A-9B0C-18B302A14B56}" type="sibTrans" cxnId="{5129376F-D08E-44CF-A5F8-B3A597B8D9C9}">
      <dgm:prSet/>
      <dgm:spPr/>
      <dgm:t>
        <a:bodyPr/>
        <a:lstStyle/>
        <a:p>
          <a:endParaRPr lang="es-CL"/>
        </a:p>
      </dgm:t>
    </dgm:pt>
    <dgm:pt modelId="{D4D2F9EF-00F6-4FC5-8F79-0C05809CA5F0}">
      <dgm:prSet phldrT="[Texto]" phldr="0"/>
      <dgm:spPr/>
      <dgm:t>
        <a:bodyPr/>
        <a:lstStyle/>
        <a:p>
          <a:r>
            <a:rPr lang="es-MX" dirty="0"/>
            <a:t>Tocopilla, Mejillones, Huasco, Puchuncaví, Quintero y Coronel</a:t>
          </a:r>
          <a:endParaRPr lang="es-CL" dirty="0"/>
        </a:p>
      </dgm:t>
    </dgm:pt>
    <dgm:pt modelId="{6F17751C-CAFC-4352-8B10-BEA07CBA7641}" type="parTrans" cxnId="{FCB3A665-1B97-4C3E-8747-641F96858BF8}">
      <dgm:prSet/>
      <dgm:spPr/>
      <dgm:t>
        <a:bodyPr/>
        <a:lstStyle/>
        <a:p>
          <a:endParaRPr lang="es-CL"/>
        </a:p>
      </dgm:t>
    </dgm:pt>
    <dgm:pt modelId="{4B817FDE-B320-47E2-9281-4F52EFDC7970}" type="sibTrans" cxnId="{FCB3A665-1B97-4C3E-8747-641F96858BF8}">
      <dgm:prSet/>
      <dgm:spPr/>
      <dgm:t>
        <a:bodyPr/>
        <a:lstStyle/>
        <a:p>
          <a:endParaRPr lang="es-CL"/>
        </a:p>
      </dgm:t>
    </dgm:pt>
    <dgm:pt modelId="{2A49F60C-9248-498A-8A00-F57D68B60904}">
      <dgm:prSet phldrT="[Texto]" phldr="0"/>
      <dgm:spPr/>
      <dgm:t>
        <a:bodyPr/>
        <a:lstStyle/>
        <a:p>
          <a:r>
            <a:rPr lang="es-MX" dirty="0"/>
            <a:t>Impactos en la salud</a:t>
          </a:r>
          <a:endParaRPr lang="es-CL" dirty="0"/>
        </a:p>
      </dgm:t>
    </dgm:pt>
    <dgm:pt modelId="{49668A0F-F036-4F06-8329-496A200DF899}" type="parTrans" cxnId="{01B2A975-644C-4B5A-A6EF-538887732B56}">
      <dgm:prSet/>
      <dgm:spPr/>
      <dgm:t>
        <a:bodyPr/>
        <a:lstStyle/>
        <a:p>
          <a:endParaRPr lang="es-CL"/>
        </a:p>
      </dgm:t>
    </dgm:pt>
    <dgm:pt modelId="{9F6EFD55-B747-41F4-988C-8B67B08F4D40}" type="sibTrans" cxnId="{01B2A975-644C-4B5A-A6EF-538887732B56}">
      <dgm:prSet/>
      <dgm:spPr/>
      <dgm:t>
        <a:bodyPr/>
        <a:lstStyle/>
        <a:p>
          <a:endParaRPr lang="es-CL"/>
        </a:p>
      </dgm:t>
    </dgm:pt>
    <dgm:pt modelId="{B0009C84-B355-44D9-952E-33249EED893E}">
      <dgm:prSet phldrT="[Texto]" phldr="0"/>
      <dgm:spPr/>
      <dgm:t>
        <a:bodyPr/>
        <a:lstStyle/>
        <a:p>
          <a:r>
            <a:rPr lang="es-MX" dirty="0"/>
            <a:t>Escasa evidencia que muestra mayores tasas de Cáncer, tendencias en la mortalidad desconocidas</a:t>
          </a:r>
          <a:endParaRPr lang="es-CL" dirty="0"/>
        </a:p>
      </dgm:t>
    </dgm:pt>
    <dgm:pt modelId="{02546E52-2688-46ED-9629-D25748D74A9F}" type="parTrans" cxnId="{F47A0CF3-6E3C-4EB2-B4BE-0F8AD47F145A}">
      <dgm:prSet/>
      <dgm:spPr/>
      <dgm:t>
        <a:bodyPr/>
        <a:lstStyle/>
        <a:p>
          <a:endParaRPr lang="es-CL"/>
        </a:p>
      </dgm:t>
    </dgm:pt>
    <dgm:pt modelId="{A873D58F-0DBA-49B2-B724-FFFA311561BB}" type="sibTrans" cxnId="{F47A0CF3-6E3C-4EB2-B4BE-0F8AD47F145A}">
      <dgm:prSet/>
      <dgm:spPr/>
      <dgm:t>
        <a:bodyPr/>
        <a:lstStyle/>
        <a:p>
          <a:endParaRPr lang="es-CL"/>
        </a:p>
      </dgm:t>
    </dgm:pt>
    <dgm:pt modelId="{2376D6A3-595B-458E-81BF-55DA7C4512A4}" type="pres">
      <dgm:prSet presAssocID="{598648A0-67E4-40DF-8A01-CA85C275179A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E7F15ACE-32A9-4A8E-85DB-1CD815C50927}" type="pres">
      <dgm:prSet presAssocID="{37BCCE1D-E7FA-4633-ACEE-28AD6602FA58}" presName="horFlow" presStyleCnt="0"/>
      <dgm:spPr/>
    </dgm:pt>
    <dgm:pt modelId="{33284DAA-F17D-4314-9AC9-F7AE9DF55E9A}" type="pres">
      <dgm:prSet presAssocID="{37BCCE1D-E7FA-4633-ACEE-28AD6602FA58}" presName="bigChev" presStyleLbl="node1" presStyleIdx="0" presStyleCnt="3"/>
      <dgm:spPr/>
    </dgm:pt>
    <dgm:pt modelId="{CAAAA4DA-3E0D-4868-98BC-97247F8FFB0B}" type="pres">
      <dgm:prSet presAssocID="{9A1EDAFE-016F-44CD-827D-D6DCB270DD0E}" presName="parTrans" presStyleCnt="0"/>
      <dgm:spPr/>
    </dgm:pt>
    <dgm:pt modelId="{412A49EB-56E7-4829-9E04-C6672A318472}" type="pres">
      <dgm:prSet presAssocID="{F29B802B-573D-49E8-A4ED-621CB2EDDC38}" presName="node" presStyleLbl="alignAccFollowNode1" presStyleIdx="0" presStyleCnt="3">
        <dgm:presLayoutVars>
          <dgm:bulletEnabled val="1"/>
        </dgm:presLayoutVars>
      </dgm:prSet>
      <dgm:spPr/>
    </dgm:pt>
    <dgm:pt modelId="{BBDD3394-2D27-4C47-9F28-05FFD41D76D1}" type="pres">
      <dgm:prSet presAssocID="{37BCCE1D-E7FA-4633-ACEE-28AD6602FA58}" presName="vSp" presStyleCnt="0"/>
      <dgm:spPr/>
    </dgm:pt>
    <dgm:pt modelId="{408DE76B-A0C6-4D57-B7B4-E832DB60CE19}" type="pres">
      <dgm:prSet presAssocID="{B28B208B-1803-4E4B-B464-3339953C8F09}" presName="horFlow" presStyleCnt="0"/>
      <dgm:spPr/>
    </dgm:pt>
    <dgm:pt modelId="{5BC448F0-4FC1-424B-A732-967A42D15749}" type="pres">
      <dgm:prSet presAssocID="{B28B208B-1803-4E4B-B464-3339953C8F09}" presName="bigChev" presStyleLbl="node1" presStyleIdx="1" presStyleCnt="3"/>
      <dgm:spPr/>
    </dgm:pt>
    <dgm:pt modelId="{E364909D-F155-4766-BDB0-66AABB5C513A}" type="pres">
      <dgm:prSet presAssocID="{6F17751C-CAFC-4352-8B10-BEA07CBA7641}" presName="parTrans" presStyleCnt="0"/>
      <dgm:spPr/>
    </dgm:pt>
    <dgm:pt modelId="{AAB004D7-5987-4825-841D-AF05F349F7E1}" type="pres">
      <dgm:prSet presAssocID="{D4D2F9EF-00F6-4FC5-8F79-0C05809CA5F0}" presName="node" presStyleLbl="alignAccFollowNode1" presStyleIdx="1" presStyleCnt="3">
        <dgm:presLayoutVars>
          <dgm:bulletEnabled val="1"/>
        </dgm:presLayoutVars>
      </dgm:prSet>
      <dgm:spPr/>
    </dgm:pt>
    <dgm:pt modelId="{9639F0E3-CDE5-4392-841F-DDBB2A0FF5E3}" type="pres">
      <dgm:prSet presAssocID="{B28B208B-1803-4E4B-B464-3339953C8F09}" presName="vSp" presStyleCnt="0"/>
      <dgm:spPr/>
    </dgm:pt>
    <dgm:pt modelId="{DA6B2BDD-6BE0-48E4-AC68-01E5CB0319F4}" type="pres">
      <dgm:prSet presAssocID="{2A49F60C-9248-498A-8A00-F57D68B60904}" presName="horFlow" presStyleCnt="0"/>
      <dgm:spPr/>
    </dgm:pt>
    <dgm:pt modelId="{AD8A25EC-E673-46E1-94CF-515FA7F9D6FA}" type="pres">
      <dgm:prSet presAssocID="{2A49F60C-9248-498A-8A00-F57D68B60904}" presName="bigChev" presStyleLbl="node1" presStyleIdx="2" presStyleCnt="3"/>
      <dgm:spPr/>
    </dgm:pt>
    <dgm:pt modelId="{5A0FC9B9-B773-411E-A77C-A085893C6D02}" type="pres">
      <dgm:prSet presAssocID="{02546E52-2688-46ED-9629-D25748D74A9F}" presName="parTrans" presStyleCnt="0"/>
      <dgm:spPr/>
    </dgm:pt>
    <dgm:pt modelId="{928CEB40-5704-4D72-A1A6-E393774C9BB6}" type="pres">
      <dgm:prSet presAssocID="{B0009C84-B355-44D9-952E-33249EED893E}" presName="node" presStyleLbl="alignAccFollowNode1" presStyleIdx="2" presStyleCnt="3">
        <dgm:presLayoutVars>
          <dgm:bulletEnabled val="1"/>
        </dgm:presLayoutVars>
      </dgm:prSet>
      <dgm:spPr/>
    </dgm:pt>
  </dgm:ptLst>
  <dgm:cxnLst>
    <dgm:cxn modelId="{53A6303A-7119-4BCE-8F3D-2179004D8390}" type="presOf" srcId="{D4D2F9EF-00F6-4FC5-8F79-0C05809CA5F0}" destId="{AAB004D7-5987-4825-841D-AF05F349F7E1}" srcOrd="0" destOrd="0" presId="urn:microsoft.com/office/officeart/2005/8/layout/lProcess3"/>
    <dgm:cxn modelId="{FABCA35E-3D5B-4B85-BD65-9FB37951A734}" type="presOf" srcId="{B0009C84-B355-44D9-952E-33249EED893E}" destId="{928CEB40-5704-4D72-A1A6-E393774C9BB6}" srcOrd="0" destOrd="0" presId="urn:microsoft.com/office/officeart/2005/8/layout/lProcess3"/>
    <dgm:cxn modelId="{FCB3A665-1B97-4C3E-8747-641F96858BF8}" srcId="{B28B208B-1803-4E4B-B464-3339953C8F09}" destId="{D4D2F9EF-00F6-4FC5-8F79-0C05809CA5F0}" srcOrd="0" destOrd="0" parTransId="{6F17751C-CAFC-4352-8B10-BEA07CBA7641}" sibTransId="{4B817FDE-B320-47E2-9281-4F52EFDC7970}"/>
    <dgm:cxn modelId="{D568196C-B33D-4A10-B7CA-715491C54410}" srcId="{598648A0-67E4-40DF-8A01-CA85C275179A}" destId="{37BCCE1D-E7FA-4633-ACEE-28AD6602FA58}" srcOrd="0" destOrd="0" parTransId="{FC60493F-7A29-48F2-AFBA-B9C5E8AD5949}" sibTransId="{5B2DA222-3D61-4F8B-8B68-2E8F8D7C5455}"/>
    <dgm:cxn modelId="{5129376F-D08E-44CF-A5F8-B3A597B8D9C9}" srcId="{598648A0-67E4-40DF-8A01-CA85C275179A}" destId="{B28B208B-1803-4E4B-B464-3339953C8F09}" srcOrd="1" destOrd="0" parTransId="{AC6F0B6B-CCED-43CD-87EE-09651482BA2B}" sibTransId="{128D87F2-A255-4B8A-9B0C-18B302A14B56}"/>
    <dgm:cxn modelId="{843DFB4F-D80C-4DB5-BBF8-5F52F306C443}" type="presOf" srcId="{2A49F60C-9248-498A-8A00-F57D68B60904}" destId="{AD8A25EC-E673-46E1-94CF-515FA7F9D6FA}" srcOrd="0" destOrd="0" presId="urn:microsoft.com/office/officeart/2005/8/layout/lProcess3"/>
    <dgm:cxn modelId="{01B2A975-644C-4B5A-A6EF-538887732B56}" srcId="{598648A0-67E4-40DF-8A01-CA85C275179A}" destId="{2A49F60C-9248-498A-8A00-F57D68B60904}" srcOrd="2" destOrd="0" parTransId="{49668A0F-F036-4F06-8329-496A200DF899}" sibTransId="{9F6EFD55-B747-41F4-988C-8B67B08F4D40}"/>
    <dgm:cxn modelId="{CC2415B4-6D61-487B-B169-57F3DFF27069}" type="presOf" srcId="{598648A0-67E4-40DF-8A01-CA85C275179A}" destId="{2376D6A3-595B-458E-81BF-55DA7C4512A4}" srcOrd="0" destOrd="0" presId="urn:microsoft.com/office/officeart/2005/8/layout/lProcess3"/>
    <dgm:cxn modelId="{5E85CAB9-99FD-4105-B5DA-E5CFB34447BD}" type="presOf" srcId="{37BCCE1D-E7FA-4633-ACEE-28AD6602FA58}" destId="{33284DAA-F17D-4314-9AC9-F7AE9DF55E9A}" srcOrd="0" destOrd="0" presId="urn:microsoft.com/office/officeart/2005/8/layout/lProcess3"/>
    <dgm:cxn modelId="{4FD0F8C8-6EED-42D0-88C1-9FBA2C9BC962}" srcId="{37BCCE1D-E7FA-4633-ACEE-28AD6602FA58}" destId="{F29B802B-573D-49E8-A4ED-621CB2EDDC38}" srcOrd="0" destOrd="0" parTransId="{9A1EDAFE-016F-44CD-827D-D6DCB270DD0E}" sibTransId="{0E853B6E-F777-4D52-ACA1-99133FC39698}"/>
    <dgm:cxn modelId="{2DDA7BD5-FF46-41AA-99D9-23EBBED625B1}" type="presOf" srcId="{F29B802B-573D-49E8-A4ED-621CB2EDDC38}" destId="{412A49EB-56E7-4829-9E04-C6672A318472}" srcOrd="0" destOrd="0" presId="urn:microsoft.com/office/officeart/2005/8/layout/lProcess3"/>
    <dgm:cxn modelId="{AA5FD5E4-BF0F-4BD7-A4BB-3AB555FD3135}" type="presOf" srcId="{B28B208B-1803-4E4B-B464-3339953C8F09}" destId="{5BC448F0-4FC1-424B-A732-967A42D15749}" srcOrd="0" destOrd="0" presId="urn:microsoft.com/office/officeart/2005/8/layout/lProcess3"/>
    <dgm:cxn modelId="{F47A0CF3-6E3C-4EB2-B4BE-0F8AD47F145A}" srcId="{2A49F60C-9248-498A-8A00-F57D68B60904}" destId="{B0009C84-B355-44D9-952E-33249EED893E}" srcOrd="0" destOrd="0" parTransId="{02546E52-2688-46ED-9629-D25748D74A9F}" sibTransId="{A873D58F-0DBA-49B2-B724-FFFA311561BB}"/>
    <dgm:cxn modelId="{B84D9AC6-154C-442D-B287-0E8BADFD6448}" type="presParOf" srcId="{2376D6A3-595B-458E-81BF-55DA7C4512A4}" destId="{E7F15ACE-32A9-4A8E-85DB-1CD815C50927}" srcOrd="0" destOrd="0" presId="urn:microsoft.com/office/officeart/2005/8/layout/lProcess3"/>
    <dgm:cxn modelId="{A94D1767-826A-487F-8D54-29933B4FB217}" type="presParOf" srcId="{E7F15ACE-32A9-4A8E-85DB-1CD815C50927}" destId="{33284DAA-F17D-4314-9AC9-F7AE9DF55E9A}" srcOrd="0" destOrd="0" presId="urn:microsoft.com/office/officeart/2005/8/layout/lProcess3"/>
    <dgm:cxn modelId="{B0D28428-E7F0-49D8-9538-F810FB7A4CDF}" type="presParOf" srcId="{E7F15ACE-32A9-4A8E-85DB-1CD815C50927}" destId="{CAAAA4DA-3E0D-4868-98BC-97247F8FFB0B}" srcOrd="1" destOrd="0" presId="urn:microsoft.com/office/officeart/2005/8/layout/lProcess3"/>
    <dgm:cxn modelId="{DCA83770-1BA8-4BBC-A65D-8319FD25499C}" type="presParOf" srcId="{E7F15ACE-32A9-4A8E-85DB-1CD815C50927}" destId="{412A49EB-56E7-4829-9E04-C6672A318472}" srcOrd="2" destOrd="0" presId="urn:microsoft.com/office/officeart/2005/8/layout/lProcess3"/>
    <dgm:cxn modelId="{6E7F8000-2A67-4ECF-A37E-3C32940EED28}" type="presParOf" srcId="{2376D6A3-595B-458E-81BF-55DA7C4512A4}" destId="{BBDD3394-2D27-4C47-9F28-05FFD41D76D1}" srcOrd="1" destOrd="0" presId="urn:microsoft.com/office/officeart/2005/8/layout/lProcess3"/>
    <dgm:cxn modelId="{35AC5341-DC33-44B8-A8E5-AD840BF89380}" type="presParOf" srcId="{2376D6A3-595B-458E-81BF-55DA7C4512A4}" destId="{408DE76B-A0C6-4D57-B7B4-E832DB60CE19}" srcOrd="2" destOrd="0" presId="urn:microsoft.com/office/officeart/2005/8/layout/lProcess3"/>
    <dgm:cxn modelId="{44BD83B5-7051-435E-B7BF-36E74440E0EC}" type="presParOf" srcId="{408DE76B-A0C6-4D57-B7B4-E832DB60CE19}" destId="{5BC448F0-4FC1-424B-A732-967A42D15749}" srcOrd="0" destOrd="0" presId="urn:microsoft.com/office/officeart/2005/8/layout/lProcess3"/>
    <dgm:cxn modelId="{09EFB940-B6B5-4C11-BE56-BB673BC3EDFC}" type="presParOf" srcId="{408DE76B-A0C6-4D57-B7B4-E832DB60CE19}" destId="{E364909D-F155-4766-BDB0-66AABB5C513A}" srcOrd="1" destOrd="0" presId="urn:microsoft.com/office/officeart/2005/8/layout/lProcess3"/>
    <dgm:cxn modelId="{A4E352E3-6FFC-4674-9FDD-F54EE3D01E19}" type="presParOf" srcId="{408DE76B-A0C6-4D57-B7B4-E832DB60CE19}" destId="{AAB004D7-5987-4825-841D-AF05F349F7E1}" srcOrd="2" destOrd="0" presId="urn:microsoft.com/office/officeart/2005/8/layout/lProcess3"/>
    <dgm:cxn modelId="{083876AE-FCE7-4528-A878-83A5B171BA89}" type="presParOf" srcId="{2376D6A3-595B-458E-81BF-55DA7C4512A4}" destId="{9639F0E3-CDE5-4392-841F-DDBB2A0FF5E3}" srcOrd="3" destOrd="0" presId="urn:microsoft.com/office/officeart/2005/8/layout/lProcess3"/>
    <dgm:cxn modelId="{BB40FFCF-A5E5-490F-A4C6-691122788A4D}" type="presParOf" srcId="{2376D6A3-595B-458E-81BF-55DA7C4512A4}" destId="{DA6B2BDD-6BE0-48E4-AC68-01E5CB0319F4}" srcOrd="4" destOrd="0" presId="urn:microsoft.com/office/officeart/2005/8/layout/lProcess3"/>
    <dgm:cxn modelId="{E6F4E36D-97B7-4FF8-A9D9-993B537DDBB6}" type="presParOf" srcId="{DA6B2BDD-6BE0-48E4-AC68-01E5CB0319F4}" destId="{AD8A25EC-E673-46E1-94CF-515FA7F9D6FA}" srcOrd="0" destOrd="0" presId="urn:microsoft.com/office/officeart/2005/8/layout/lProcess3"/>
    <dgm:cxn modelId="{FBDDB61F-049A-4C49-9C4D-6C02F92D11B0}" type="presParOf" srcId="{DA6B2BDD-6BE0-48E4-AC68-01E5CB0319F4}" destId="{5A0FC9B9-B773-411E-A77C-A085893C6D02}" srcOrd="1" destOrd="0" presId="urn:microsoft.com/office/officeart/2005/8/layout/lProcess3"/>
    <dgm:cxn modelId="{87BD4B7F-E6CF-4416-9C3F-A19C3A364716}" type="presParOf" srcId="{DA6B2BDD-6BE0-48E4-AC68-01E5CB0319F4}" destId="{928CEB40-5704-4D72-A1A6-E393774C9BB6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846F3C0-ACCC-415C-83EA-F3F2CB1E5672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41744CAB-D1B5-49E7-B08A-FF654713A91C}">
      <dgm:prSet phldrT="[Texto]" phldr="0"/>
      <dgm:spPr/>
      <dgm:t>
        <a:bodyPr/>
        <a:lstStyle/>
        <a:p>
          <a:r>
            <a:rPr lang="es-MX" dirty="0"/>
            <a:t>Tipo de estudio</a:t>
          </a:r>
          <a:endParaRPr lang="es-CL" dirty="0"/>
        </a:p>
      </dgm:t>
    </dgm:pt>
    <dgm:pt modelId="{85308D3D-350E-439F-B98A-A9790C13510A}" type="parTrans" cxnId="{73DFF6A0-385C-4CBF-BD90-7DFC9F353F0E}">
      <dgm:prSet/>
      <dgm:spPr/>
      <dgm:t>
        <a:bodyPr/>
        <a:lstStyle/>
        <a:p>
          <a:endParaRPr lang="es-CL"/>
        </a:p>
      </dgm:t>
    </dgm:pt>
    <dgm:pt modelId="{DE530187-DC3C-4E52-8C14-B502EF1D62A5}" type="sibTrans" cxnId="{73DFF6A0-385C-4CBF-BD90-7DFC9F353F0E}">
      <dgm:prSet/>
      <dgm:spPr/>
      <dgm:t>
        <a:bodyPr/>
        <a:lstStyle/>
        <a:p>
          <a:endParaRPr lang="es-CL"/>
        </a:p>
      </dgm:t>
    </dgm:pt>
    <dgm:pt modelId="{E2391E88-A19A-4B9C-9DB6-894463869204}">
      <dgm:prSet phldrT="[Texto]" phldr="0"/>
      <dgm:spPr/>
      <dgm:t>
        <a:bodyPr/>
        <a:lstStyle/>
        <a:p>
          <a:r>
            <a:rPr lang="es-MX" dirty="0"/>
            <a:t>Ecológico de series temporales a lo largo de 23 años.</a:t>
          </a:r>
          <a:endParaRPr lang="es-CL" dirty="0"/>
        </a:p>
      </dgm:t>
    </dgm:pt>
    <dgm:pt modelId="{2E5595ED-F1F8-4520-8E7C-493A8A0F6098}" type="parTrans" cxnId="{EFD12125-E5EC-4681-926F-5DFB596C9605}">
      <dgm:prSet/>
      <dgm:spPr/>
      <dgm:t>
        <a:bodyPr/>
        <a:lstStyle/>
        <a:p>
          <a:endParaRPr lang="es-CL"/>
        </a:p>
      </dgm:t>
    </dgm:pt>
    <dgm:pt modelId="{727FAAA8-E083-4B02-8993-19C04ADB5B81}" type="sibTrans" cxnId="{EFD12125-E5EC-4681-926F-5DFB596C9605}">
      <dgm:prSet/>
      <dgm:spPr/>
      <dgm:t>
        <a:bodyPr/>
        <a:lstStyle/>
        <a:p>
          <a:endParaRPr lang="es-CL"/>
        </a:p>
      </dgm:t>
    </dgm:pt>
    <dgm:pt modelId="{73DE1220-6AAF-42F1-B834-28E8265426DF}">
      <dgm:prSet phldrT="[Texto]" phldr="0"/>
      <dgm:spPr/>
      <dgm:t>
        <a:bodyPr/>
        <a:lstStyle/>
        <a:p>
          <a:r>
            <a:rPr lang="es-MX" dirty="0"/>
            <a:t>Fuentes de datos		</a:t>
          </a:r>
          <a:endParaRPr lang="es-CL" dirty="0"/>
        </a:p>
      </dgm:t>
    </dgm:pt>
    <dgm:pt modelId="{48F1EB0D-6B3D-44DB-A3BF-590204DB4EB4}" type="parTrans" cxnId="{F6AE90AB-1BFF-4A1E-9A7A-9E043D3BE08C}">
      <dgm:prSet/>
      <dgm:spPr/>
      <dgm:t>
        <a:bodyPr/>
        <a:lstStyle/>
        <a:p>
          <a:endParaRPr lang="es-CL"/>
        </a:p>
      </dgm:t>
    </dgm:pt>
    <dgm:pt modelId="{C9EC1B7F-681E-45B7-B341-90E957D769C1}" type="sibTrans" cxnId="{F6AE90AB-1BFF-4A1E-9A7A-9E043D3BE08C}">
      <dgm:prSet/>
      <dgm:spPr/>
      <dgm:t>
        <a:bodyPr/>
        <a:lstStyle/>
        <a:p>
          <a:endParaRPr lang="es-CL"/>
        </a:p>
      </dgm:t>
    </dgm:pt>
    <dgm:pt modelId="{80BB990D-8A85-44D5-AC3B-98208C3CCCDD}">
      <dgm:prSet phldrT="[Texto]" phldr="0"/>
      <dgm:spPr/>
      <dgm:t>
        <a:bodyPr/>
        <a:lstStyle/>
        <a:p>
          <a:r>
            <a:rPr lang="es-MX" dirty="0"/>
            <a:t>Defunciones (DEIS), Población (INE), </a:t>
          </a:r>
          <a:r>
            <a:rPr lang="es-MX" dirty="0" err="1"/>
            <a:t>IDSE</a:t>
          </a:r>
          <a:r>
            <a:rPr lang="es-MX" dirty="0"/>
            <a:t> (</a:t>
          </a:r>
          <a:r>
            <a:rPr lang="es-MX" dirty="0" err="1"/>
            <a:t>OCHISAP</a:t>
          </a:r>
          <a:r>
            <a:rPr lang="es-MX" dirty="0"/>
            <a:t>) </a:t>
          </a:r>
          <a:endParaRPr lang="es-CL" dirty="0"/>
        </a:p>
      </dgm:t>
    </dgm:pt>
    <dgm:pt modelId="{AB4064AB-C905-4EFB-B4F3-9EC6D2EBA8AC}" type="parTrans" cxnId="{FEF71086-8237-451E-8687-09271D353585}">
      <dgm:prSet/>
      <dgm:spPr/>
      <dgm:t>
        <a:bodyPr/>
        <a:lstStyle/>
        <a:p>
          <a:endParaRPr lang="es-CL"/>
        </a:p>
      </dgm:t>
    </dgm:pt>
    <dgm:pt modelId="{A53B2EA4-7219-4079-8418-D2D01A41A36D}" type="sibTrans" cxnId="{FEF71086-8237-451E-8687-09271D353585}">
      <dgm:prSet/>
      <dgm:spPr/>
      <dgm:t>
        <a:bodyPr/>
        <a:lstStyle/>
        <a:p>
          <a:endParaRPr lang="es-CL"/>
        </a:p>
      </dgm:t>
    </dgm:pt>
    <dgm:pt modelId="{64D19BDA-810F-468F-ADBD-7F6056FA88F5}">
      <dgm:prSet phldrT="[Texto]" phldr="0"/>
      <dgm:spPr/>
      <dgm:t>
        <a:bodyPr/>
        <a:lstStyle/>
        <a:p>
          <a:r>
            <a:rPr lang="es-MX"/>
            <a:t>Análisis</a:t>
          </a:r>
          <a:endParaRPr lang="es-CL" dirty="0"/>
        </a:p>
      </dgm:t>
    </dgm:pt>
    <dgm:pt modelId="{66CA4034-2C91-4304-8DA3-169872046097}" type="parTrans" cxnId="{BCE6BB2B-59F1-49B5-A628-E66C89B43CB9}">
      <dgm:prSet/>
      <dgm:spPr/>
      <dgm:t>
        <a:bodyPr/>
        <a:lstStyle/>
        <a:p>
          <a:endParaRPr lang="es-CL"/>
        </a:p>
      </dgm:t>
    </dgm:pt>
    <dgm:pt modelId="{1C5BABD4-BE11-4905-B248-0958B4AD23AC}" type="sibTrans" cxnId="{BCE6BB2B-59F1-49B5-A628-E66C89B43CB9}">
      <dgm:prSet/>
      <dgm:spPr/>
      <dgm:t>
        <a:bodyPr/>
        <a:lstStyle/>
        <a:p>
          <a:endParaRPr lang="es-CL"/>
        </a:p>
      </dgm:t>
    </dgm:pt>
    <dgm:pt modelId="{9809FB09-6D9B-4C18-AEB1-6B5DC2C809B2}">
      <dgm:prSet phldrT="[Texto]" phldr="0"/>
      <dgm:spPr/>
      <dgm:t>
        <a:bodyPr/>
        <a:lstStyle/>
        <a:p>
          <a:r>
            <a:rPr lang="es-MX" dirty="0"/>
            <a:t>Ajuste indirecto -&gt; </a:t>
          </a:r>
          <a:r>
            <a:rPr lang="es-MX" dirty="0" err="1"/>
            <a:t>RME</a:t>
          </a:r>
          <a:endParaRPr lang="es-CL" dirty="0"/>
        </a:p>
      </dgm:t>
    </dgm:pt>
    <dgm:pt modelId="{3D8CF0D9-C386-4C68-913B-99D8D0911CCC}" type="parTrans" cxnId="{786BF43D-583C-41D3-86E5-2DD976F5096C}">
      <dgm:prSet/>
      <dgm:spPr/>
      <dgm:t>
        <a:bodyPr/>
        <a:lstStyle/>
        <a:p>
          <a:endParaRPr lang="es-CL"/>
        </a:p>
      </dgm:t>
    </dgm:pt>
    <dgm:pt modelId="{67EAEE8B-DB59-499E-B19B-DC35C0420EC0}" type="sibTrans" cxnId="{786BF43D-583C-41D3-86E5-2DD976F5096C}">
      <dgm:prSet/>
      <dgm:spPr/>
      <dgm:t>
        <a:bodyPr/>
        <a:lstStyle/>
        <a:p>
          <a:endParaRPr lang="es-CL"/>
        </a:p>
      </dgm:t>
    </dgm:pt>
    <dgm:pt modelId="{BDAAFE03-8647-44E2-8777-865D7C363A81}">
      <dgm:prSet phldrT="[Texto]" phldr="0"/>
      <dgm:spPr/>
      <dgm:t>
        <a:bodyPr/>
        <a:lstStyle/>
        <a:p>
          <a:r>
            <a:rPr lang="es-MX" dirty="0"/>
            <a:t>Regresión de Cuasi-Poisson -&gt; </a:t>
          </a:r>
          <a:r>
            <a:rPr lang="es-MX" dirty="0" err="1"/>
            <a:t>RR</a:t>
          </a:r>
          <a:endParaRPr lang="es-CL" dirty="0"/>
        </a:p>
      </dgm:t>
    </dgm:pt>
    <dgm:pt modelId="{8AE2800E-6460-4F81-872A-E269D411182E}" type="parTrans" cxnId="{A3356A1B-22A0-4EE8-8F5E-26ECB851D599}">
      <dgm:prSet/>
      <dgm:spPr/>
      <dgm:t>
        <a:bodyPr/>
        <a:lstStyle/>
        <a:p>
          <a:endParaRPr lang="es-CL"/>
        </a:p>
      </dgm:t>
    </dgm:pt>
    <dgm:pt modelId="{7975E821-3AAB-4665-9D72-70B0B28D9FD2}" type="sibTrans" cxnId="{A3356A1B-22A0-4EE8-8F5E-26ECB851D599}">
      <dgm:prSet/>
      <dgm:spPr/>
      <dgm:t>
        <a:bodyPr/>
        <a:lstStyle/>
        <a:p>
          <a:endParaRPr lang="es-CL"/>
        </a:p>
      </dgm:t>
    </dgm:pt>
    <dgm:pt modelId="{F5E1B743-D75F-4823-894C-8DF0E82FBF69}">
      <dgm:prSet phldrT="[Texto]" phldr="0"/>
      <dgm:spPr/>
      <dgm:t>
        <a:bodyPr/>
        <a:lstStyle/>
        <a:p>
          <a:r>
            <a:rPr lang="es-MX"/>
            <a:t>Analisis Joinpoint -&gt; Tendencias y test de paralelismo</a:t>
          </a:r>
          <a:endParaRPr lang="es-CL" dirty="0"/>
        </a:p>
      </dgm:t>
    </dgm:pt>
    <dgm:pt modelId="{22B059B9-EA37-4EBA-86E3-46753EE7F01A}" type="parTrans" cxnId="{0B37AEE8-E11C-497A-B748-421003E4C1CF}">
      <dgm:prSet/>
      <dgm:spPr/>
      <dgm:t>
        <a:bodyPr/>
        <a:lstStyle/>
        <a:p>
          <a:endParaRPr lang="es-CL"/>
        </a:p>
      </dgm:t>
    </dgm:pt>
    <dgm:pt modelId="{16DE066E-D1DA-4AD3-9725-CD95898B5FF6}" type="sibTrans" cxnId="{0B37AEE8-E11C-497A-B748-421003E4C1CF}">
      <dgm:prSet/>
      <dgm:spPr/>
      <dgm:t>
        <a:bodyPr/>
        <a:lstStyle/>
        <a:p>
          <a:endParaRPr lang="es-CL"/>
        </a:p>
      </dgm:t>
    </dgm:pt>
    <dgm:pt modelId="{88EC62B9-E0A1-447C-9DE2-0801BFEA6116}" type="pres">
      <dgm:prSet presAssocID="{6846F3C0-ACCC-415C-83EA-F3F2CB1E5672}" presName="vert0" presStyleCnt="0">
        <dgm:presLayoutVars>
          <dgm:dir/>
          <dgm:animOne val="branch"/>
          <dgm:animLvl val="lvl"/>
        </dgm:presLayoutVars>
      </dgm:prSet>
      <dgm:spPr/>
    </dgm:pt>
    <dgm:pt modelId="{F553ADEE-13EF-4DC8-9DBB-8FC0FFA36FA0}" type="pres">
      <dgm:prSet presAssocID="{41744CAB-D1B5-49E7-B08A-FF654713A91C}" presName="thickLine" presStyleLbl="alignNode1" presStyleIdx="0" presStyleCnt="3"/>
      <dgm:spPr/>
    </dgm:pt>
    <dgm:pt modelId="{874A5604-67B3-4231-A08C-DEC832FF5487}" type="pres">
      <dgm:prSet presAssocID="{41744CAB-D1B5-49E7-B08A-FF654713A91C}" presName="horz1" presStyleCnt="0"/>
      <dgm:spPr/>
    </dgm:pt>
    <dgm:pt modelId="{004227C7-7D04-4947-832A-F2138DD8B378}" type="pres">
      <dgm:prSet presAssocID="{41744CAB-D1B5-49E7-B08A-FF654713A91C}" presName="tx1" presStyleLbl="revTx" presStyleIdx="0" presStyleCnt="8"/>
      <dgm:spPr/>
    </dgm:pt>
    <dgm:pt modelId="{A3E254B4-EE11-412C-8912-E0C22E1EAB61}" type="pres">
      <dgm:prSet presAssocID="{41744CAB-D1B5-49E7-B08A-FF654713A91C}" presName="vert1" presStyleCnt="0"/>
      <dgm:spPr/>
    </dgm:pt>
    <dgm:pt modelId="{D479A5E1-B7ED-4F10-BCA6-6D2E95242377}" type="pres">
      <dgm:prSet presAssocID="{E2391E88-A19A-4B9C-9DB6-894463869204}" presName="vertSpace2a" presStyleCnt="0"/>
      <dgm:spPr/>
    </dgm:pt>
    <dgm:pt modelId="{3519EE41-693F-4585-9DDC-4B9379CD23AB}" type="pres">
      <dgm:prSet presAssocID="{E2391E88-A19A-4B9C-9DB6-894463869204}" presName="horz2" presStyleCnt="0"/>
      <dgm:spPr/>
    </dgm:pt>
    <dgm:pt modelId="{D4EEA434-1E0D-47DC-A1BB-5BDCDFBF626F}" type="pres">
      <dgm:prSet presAssocID="{E2391E88-A19A-4B9C-9DB6-894463869204}" presName="horzSpace2" presStyleCnt="0"/>
      <dgm:spPr/>
    </dgm:pt>
    <dgm:pt modelId="{A172E523-9CC3-44F6-8339-1F5494CF8EB1}" type="pres">
      <dgm:prSet presAssocID="{E2391E88-A19A-4B9C-9DB6-894463869204}" presName="tx2" presStyleLbl="revTx" presStyleIdx="1" presStyleCnt="8"/>
      <dgm:spPr/>
    </dgm:pt>
    <dgm:pt modelId="{975FC1B6-7D49-4BDB-8D46-58E69EC93348}" type="pres">
      <dgm:prSet presAssocID="{E2391E88-A19A-4B9C-9DB6-894463869204}" presName="vert2" presStyleCnt="0"/>
      <dgm:spPr/>
    </dgm:pt>
    <dgm:pt modelId="{1E293740-5594-4E67-915C-3F18919551C1}" type="pres">
      <dgm:prSet presAssocID="{E2391E88-A19A-4B9C-9DB6-894463869204}" presName="thinLine2b" presStyleLbl="callout" presStyleIdx="0" presStyleCnt="5"/>
      <dgm:spPr/>
    </dgm:pt>
    <dgm:pt modelId="{D4FA75D0-C16B-4CDB-B519-5AA94B63855C}" type="pres">
      <dgm:prSet presAssocID="{E2391E88-A19A-4B9C-9DB6-894463869204}" presName="vertSpace2b" presStyleCnt="0"/>
      <dgm:spPr/>
    </dgm:pt>
    <dgm:pt modelId="{F6173FAA-93C0-4FAF-9462-BF78245C02B2}" type="pres">
      <dgm:prSet presAssocID="{73DE1220-6AAF-42F1-B834-28E8265426DF}" presName="thickLine" presStyleLbl="alignNode1" presStyleIdx="1" presStyleCnt="3"/>
      <dgm:spPr/>
    </dgm:pt>
    <dgm:pt modelId="{455014BA-B8C2-4668-AA99-9CEBC3E3D4E2}" type="pres">
      <dgm:prSet presAssocID="{73DE1220-6AAF-42F1-B834-28E8265426DF}" presName="horz1" presStyleCnt="0"/>
      <dgm:spPr/>
    </dgm:pt>
    <dgm:pt modelId="{F62F4607-ED11-47D7-BDB1-7DB211C0D53A}" type="pres">
      <dgm:prSet presAssocID="{73DE1220-6AAF-42F1-B834-28E8265426DF}" presName="tx1" presStyleLbl="revTx" presStyleIdx="2" presStyleCnt="8"/>
      <dgm:spPr/>
    </dgm:pt>
    <dgm:pt modelId="{801D2E91-2B7C-4AEF-BB1B-6C8EE3D28378}" type="pres">
      <dgm:prSet presAssocID="{73DE1220-6AAF-42F1-B834-28E8265426DF}" presName="vert1" presStyleCnt="0"/>
      <dgm:spPr/>
    </dgm:pt>
    <dgm:pt modelId="{E1DD9C6F-BCDF-4309-AEE7-C554DCDC64D1}" type="pres">
      <dgm:prSet presAssocID="{80BB990D-8A85-44D5-AC3B-98208C3CCCDD}" presName="vertSpace2a" presStyleCnt="0"/>
      <dgm:spPr/>
    </dgm:pt>
    <dgm:pt modelId="{BFECC451-8992-4224-81D0-C2503B5B800D}" type="pres">
      <dgm:prSet presAssocID="{80BB990D-8A85-44D5-AC3B-98208C3CCCDD}" presName="horz2" presStyleCnt="0"/>
      <dgm:spPr/>
    </dgm:pt>
    <dgm:pt modelId="{4C217B01-25A9-4FE5-A79E-F330719EFEEA}" type="pres">
      <dgm:prSet presAssocID="{80BB990D-8A85-44D5-AC3B-98208C3CCCDD}" presName="horzSpace2" presStyleCnt="0"/>
      <dgm:spPr/>
    </dgm:pt>
    <dgm:pt modelId="{0E006B4B-EDA5-4501-912D-339216611F24}" type="pres">
      <dgm:prSet presAssocID="{80BB990D-8A85-44D5-AC3B-98208C3CCCDD}" presName="tx2" presStyleLbl="revTx" presStyleIdx="3" presStyleCnt="8"/>
      <dgm:spPr/>
    </dgm:pt>
    <dgm:pt modelId="{78387EE6-16F3-470D-A80A-3A2EC3BB9B8B}" type="pres">
      <dgm:prSet presAssocID="{80BB990D-8A85-44D5-AC3B-98208C3CCCDD}" presName="vert2" presStyleCnt="0"/>
      <dgm:spPr/>
    </dgm:pt>
    <dgm:pt modelId="{F36B7447-2D13-47D7-9772-2E247ACFC7C3}" type="pres">
      <dgm:prSet presAssocID="{80BB990D-8A85-44D5-AC3B-98208C3CCCDD}" presName="thinLine2b" presStyleLbl="callout" presStyleIdx="1" presStyleCnt="5"/>
      <dgm:spPr/>
    </dgm:pt>
    <dgm:pt modelId="{4C59686D-CBDF-44E4-A4B2-A022F1064C37}" type="pres">
      <dgm:prSet presAssocID="{80BB990D-8A85-44D5-AC3B-98208C3CCCDD}" presName="vertSpace2b" presStyleCnt="0"/>
      <dgm:spPr/>
    </dgm:pt>
    <dgm:pt modelId="{286E5197-55FA-4647-B147-B6B6DA6B6A87}" type="pres">
      <dgm:prSet presAssocID="{64D19BDA-810F-468F-ADBD-7F6056FA88F5}" presName="thickLine" presStyleLbl="alignNode1" presStyleIdx="2" presStyleCnt="3"/>
      <dgm:spPr/>
    </dgm:pt>
    <dgm:pt modelId="{77C7BB7D-1407-44D8-BC30-9A8B82661FBE}" type="pres">
      <dgm:prSet presAssocID="{64D19BDA-810F-468F-ADBD-7F6056FA88F5}" presName="horz1" presStyleCnt="0"/>
      <dgm:spPr/>
    </dgm:pt>
    <dgm:pt modelId="{1765DAB7-45EA-4039-8D6E-430685B6C5C1}" type="pres">
      <dgm:prSet presAssocID="{64D19BDA-810F-468F-ADBD-7F6056FA88F5}" presName="tx1" presStyleLbl="revTx" presStyleIdx="4" presStyleCnt="8"/>
      <dgm:spPr/>
    </dgm:pt>
    <dgm:pt modelId="{BD7C3A0D-DA2A-4791-93F4-C6A683408D7A}" type="pres">
      <dgm:prSet presAssocID="{64D19BDA-810F-468F-ADBD-7F6056FA88F5}" presName="vert1" presStyleCnt="0"/>
      <dgm:spPr/>
    </dgm:pt>
    <dgm:pt modelId="{34143A7B-7486-4CA7-9C87-994D796F0BA2}" type="pres">
      <dgm:prSet presAssocID="{9809FB09-6D9B-4C18-AEB1-6B5DC2C809B2}" presName="vertSpace2a" presStyleCnt="0"/>
      <dgm:spPr/>
    </dgm:pt>
    <dgm:pt modelId="{7E530C06-E3E8-4247-98D9-81CEEAF06AEC}" type="pres">
      <dgm:prSet presAssocID="{9809FB09-6D9B-4C18-AEB1-6B5DC2C809B2}" presName="horz2" presStyleCnt="0"/>
      <dgm:spPr/>
    </dgm:pt>
    <dgm:pt modelId="{3C2872C8-1966-400E-AFFE-C0E8FFFD3C7D}" type="pres">
      <dgm:prSet presAssocID="{9809FB09-6D9B-4C18-AEB1-6B5DC2C809B2}" presName="horzSpace2" presStyleCnt="0"/>
      <dgm:spPr/>
    </dgm:pt>
    <dgm:pt modelId="{9C469984-6893-4D65-A78F-DD2553ECDA58}" type="pres">
      <dgm:prSet presAssocID="{9809FB09-6D9B-4C18-AEB1-6B5DC2C809B2}" presName="tx2" presStyleLbl="revTx" presStyleIdx="5" presStyleCnt="8"/>
      <dgm:spPr/>
    </dgm:pt>
    <dgm:pt modelId="{6A3AA823-5C28-4EA5-8993-4B36B3147F97}" type="pres">
      <dgm:prSet presAssocID="{9809FB09-6D9B-4C18-AEB1-6B5DC2C809B2}" presName="vert2" presStyleCnt="0"/>
      <dgm:spPr/>
    </dgm:pt>
    <dgm:pt modelId="{900865E6-0FBF-47CE-BF54-A9365A6B6AE9}" type="pres">
      <dgm:prSet presAssocID="{9809FB09-6D9B-4C18-AEB1-6B5DC2C809B2}" presName="thinLine2b" presStyleLbl="callout" presStyleIdx="2" presStyleCnt="5"/>
      <dgm:spPr/>
    </dgm:pt>
    <dgm:pt modelId="{C10AB73E-2C2E-4738-ACDE-AB8116FBAB46}" type="pres">
      <dgm:prSet presAssocID="{9809FB09-6D9B-4C18-AEB1-6B5DC2C809B2}" presName="vertSpace2b" presStyleCnt="0"/>
      <dgm:spPr/>
    </dgm:pt>
    <dgm:pt modelId="{5C79420A-B821-4F94-848C-3FD9255BF899}" type="pres">
      <dgm:prSet presAssocID="{BDAAFE03-8647-44E2-8777-865D7C363A81}" presName="horz2" presStyleCnt="0"/>
      <dgm:spPr/>
    </dgm:pt>
    <dgm:pt modelId="{5D2E7B38-DAEC-44F3-BC91-11D2552707F1}" type="pres">
      <dgm:prSet presAssocID="{BDAAFE03-8647-44E2-8777-865D7C363A81}" presName="horzSpace2" presStyleCnt="0"/>
      <dgm:spPr/>
    </dgm:pt>
    <dgm:pt modelId="{87C11E82-8A9A-4F39-B93D-E12D3F447BB2}" type="pres">
      <dgm:prSet presAssocID="{BDAAFE03-8647-44E2-8777-865D7C363A81}" presName="tx2" presStyleLbl="revTx" presStyleIdx="6" presStyleCnt="8"/>
      <dgm:spPr/>
    </dgm:pt>
    <dgm:pt modelId="{76B6E470-D80A-41D3-8FB6-75AECDE700A2}" type="pres">
      <dgm:prSet presAssocID="{BDAAFE03-8647-44E2-8777-865D7C363A81}" presName="vert2" presStyleCnt="0"/>
      <dgm:spPr/>
    </dgm:pt>
    <dgm:pt modelId="{D3A6BB35-B17E-4449-9F9E-BDDF48737A02}" type="pres">
      <dgm:prSet presAssocID="{BDAAFE03-8647-44E2-8777-865D7C363A81}" presName="thinLine2b" presStyleLbl="callout" presStyleIdx="3" presStyleCnt="5"/>
      <dgm:spPr/>
    </dgm:pt>
    <dgm:pt modelId="{B0C50C5F-3367-40C2-B0E6-4FA4AA64C3D0}" type="pres">
      <dgm:prSet presAssocID="{BDAAFE03-8647-44E2-8777-865D7C363A81}" presName="vertSpace2b" presStyleCnt="0"/>
      <dgm:spPr/>
    </dgm:pt>
    <dgm:pt modelId="{062BAA24-40D5-42DF-9238-157704CA6BD1}" type="pres">
      <dgm:prSet presAssocID="{F5E1B743-D75F-4823-894C-8DF0E82FBF69}" presName="horz2" presStyleCnt="0"/>
      <dgm:spPr/>
    </dgm:pt>
    <dgm:pt modelId="{3D05655A-229A-4D09-91D8-CC9EB27FE245}" type="pres">
      <dgm:prSet presAssocID="{F5E1B743-D75F-4823-894C-8DF0E82FBF69}" presName="horzSpace2" presStyleCnt="0"/>
      <dgm:spPr/>
    </dgm:pt>
    <dgm:pt modelId="{DD980F12-3052-4D9D-BD8B-AED0D3332548}" type="pres">
      <dgm:prSet presAssocID="{F5E1B743-D75F-4823-894C-8DF0E82FBF69}" presName="tx2" presStyleLbl="revTx" presStyleIdx="7" presStyleCnt="8"/>
      <dgm:spPr/>
    </dgm:pt>
    <dgm:pt modelId="{11FE086F-91D8-4FE8-B57B-2505DC9C7CD2}" type="pres">
      <dgm:prSet presAssocID="{F5E1B743-D75F-4823-894C-8DF0E82FBF69}" presName="vert2" presStyleCnt="0"/>
      <dgm:spPr/>
    </dgm:pt>
    <dgm:pt modelId="{D8DF9345-344B-4A80-9244-052D002B3EA8}" type="pres">
      <dgm:prSet presAssocID="{F5E1B743-D75F-4823-894C-8DF0E82FBF69}" presName="thinLine2b" presStyleLbl="callout" presStyleIdx="4" presStyleCnt="5"/>
      <dgm:spPr/>
    </dgm:pt>
    <dgm:pt modelId="{D1C3AA24-C2A7-4594-B60A-134C89ACF622}" type="pres">
      <dgm:prSet presAssocID="{F5E1B743-D75F-4823-894C-8DF0E82FBF69}" presName="vertSpace2b" presStyleCnt="0"/>
      <dgm:spPr/>
    </dgm:pt>
  </dgm:ptLst>
  <dgm:cxnLst>
    <dgm:cxn modelId="{A3356A1B-22A0-4EE8-8F5E-26ECB851D599}" srcId="{64D19BDA-810F-468F-ADBD-7F6056FA88F5}" destId="{BDAAFE03-8647-44E2-8777-865D7C363A81}" srcOrd="1" destOrd="0" parTransId="{8AE2800E-6460-4F81-872A-E269D411182E}" sibTransId="{7975E821-3AAB-4665-9D72-70B0B28D9FD2}"/>
    <dgm:cxn modelId="{EFD12125-E5EC-4681-926F-5DFB596C9605}" srcId="{41744CAB-D1B5-49E7-B08A-FF654713A91C}" destId="{E2391E88-A19A-4B9C-9DB6-894463869204}" srcOrd="0" destOrd="0" parTransId="{2E5595ED-F1F8-4520-8E7C-493A8A0F6098}" sibTransId="{727FAAA8-E083-4B02-8993-19C04ADB5B81}"/>
    <dgm:cxn modelId="{BCE6BB2B-59F1-49B5-A628-E66C89B43CB9}" srcId="{6846F3C0-ACCC-415C-83EA-F3F2CB1E5672}" destId="{64D19BDA-810F-468F-ADBD-7F6056FA88F5}" srcOrd="2" destOrd="0" parTransId="{66CA4034-2C91-4304-8DA3-169872046097}" sibTransId="{1C5BABD4-BE11-4905-B248-0958B4AD23AC}"/>
    <dgm:cxn modelId="{460F8437-1782-4FCC-8A20-7426E5DEB679}" type="presOf" srcId="{80BB990D-8A85-44D5-AC3B-98208C3CCCDD}" destId="{0E006B4B-EDA5-4501-912D-339216611F24}" srcOrd="0" destOrd="0" presId="urn:microsoft.com/office/officeart/2008/layout/LinedList"/>
    <dgm:cxn modelId="{786BF43D-583C-41D3-86E5-2DD976F5096C}" srcId="{64D19BDA-810F-468F-ADBD-7F6056FA88F5}" destId="{9809FB09-6D9B-4C18-AEB1-6B5DC2C809B2}" srcOrd="0" destOrd="0" parTransId="{3D8CF0D9-C386-4C68-913B-99D8D0911CCC}" sibTransId="{67EAEE8B-DB59-499E-B19B-DC35C0420EC0}"/>
    <dgm:cxn modelId="{23BE6A63-B4FC-4317-80F2-DA57E902CA3D}" type="presOf" srcId="{64D19BDA-810F-468F-ADBD-7F6056FA88F5}" destId="{1765DAB7-45EA-4039-8D6E-430685B6C5C1}" srcOrd="0" destOrd="0" presId="urn:microsoft.com/office/officeart/2008/layout/LinedList"/>
    <dgm:cxn modelId="{C9CF8E67-1D43-4C0E-8F14-75BB6B9BABB3}" type="presOf" srcId="{E2391E88-A19A-4B9C-9DB6-894463869204}" destId="{A172E523-9CC3-44F6-8339-1F5494CF8EB1}" srcOrd="0" destOrd="0" presId="urn:microsoft.com/office/officeart/2008/layout/LinedList"/>
    <dgm:cxn modelId="{D5905070-BC86-46C2-9095-1BDBB7FD6113}" type="presOf" srcId="{6846F3C0-ACCC-415C-83EA-F3F2CB1E5672}" destId="{88EC62B9-E0A1-447C-9DE2-0801BFEA6116}" srcOrd="0" destOrd="0" presId="urn:microsoft.com/office/officeart/2008/layout/LinedList"/>
    <dgm:cxn modelId="{FEF71086-8237-451E-8687-09271D353585}" srcId="{73DE1220-6AAF-42F1-B834-28E8265426DF}" destId="{80BB990D-8A85-44D5-AC3B-98208C3CCCDD}" srcOrd="0" destOrd="0" parTransId="{AB4064AB-C905-4EFB-B4F3-9EC6D2EBA8AC}" sibTransId="{A53B2EA4-7219-4079-8418-D2D01A41A36D}"/>
    <dgm:cxn modelId="{E0A72B9F-6E88-4816-BC7A-4B62EBF0753D}" type="presOf" srcId="{41744CAB-D1B5-49E7-B08A-FF654713A91C}" destId="{004227C7-7D04-4947-832A-F2138DD8B378}" srcOrd="0" destOrd="0" presId="urn:microsoft.com/office/officeart/2008/layout/LinedList"/>
    <dgm:cxn modelId="{73DFF6A0-385C-4CBF-BD90-7DFC9F353F0E}" srcId="{6846F3C0-ACCC-415C-83EA-F3F2CB1E5672}" destId="{41744CAB-D1B5-49E7-B08A-FF654713A91C}" srcOrd="0" destOrd="0" parTransId="{85308D3D-350E-439F-B98A-A9790C13510A}" sibTransId="{DE530187-DC3C-4E52-8C14-B502EF1D62A5}"/>
    <dgm:cxn modelId="{F6AE90AB-1BFF-4A1E-9A7A-9E043D3BE08C}" srcId="{6846F3C0-ACCC-415C-83EA-F3F2CB1E5672}" destId="{73DE1220-6AAF-42F1-B834-28E8265426DF}" srcOrd="1" destOrd="0" parTransId="{48F1EB0D-6B3D-44DB-A3BF-590204DB4EB4}" sibTransId="{C9EC1B7F-681E-45B7-B341-90E957D769C1}"/>
    <dgm:cxn modelId="{D5A3CAAD-9DDE-496A-BD56-4018C726ECA2}" type="presOf" srcId="{73DE1220-6AAF-42F1-B834-28E8265426DF}" destId="{F62F4607-ED11-47D7-BDB1-7DB211C0D53A}" srcOrd="0" destOrd="0" presId="urn:microsoft.com/office/officeart/2008/layout/LinedList"/>
    <dgm:cxn modelId="{6667A7BB-A939-4F83-81F0-481D2339CFE0}" type="presOf" srcId="{F5E1B743-D75F-4823-894C-8DF0E82FBF69}" destId="{DD980F12-3052-4D9D-BD8B-AED0D3332548}" srcOrd="0" destOrd="0" presId="urn:microsoft.com/office/officeart/2008/layout/LinedList"/>
    <dgm:cxn modelId="{0B37AEE8-E11C-497A-B748-421003E4C1CF}" srcId="{64D19BDA-810F-468F-ADBD-7F6056FA88F5}" destId="{F5E1B743-D75F-4823-894C-8DF0E82FBF69}" srcOrd="2" destOrd="0" parTransId="{22B059B9-EA37-4EBA-86E3-46753EE7F01A}" sibTransId="{16DE066E-D1DA-4AD3-9725-CD95898B5FF6}"/>
    <dgm:cxn modelId="{B9B25AED-4190-40C2-85ED-BC47058FEC1A}" type="presOf" srcId="{9809FB09-6D9B-4C18-AEB1-6B5DC2C809B2}" destId="{9C469984-6893-4D65-A78F-DD2553ECDA58}" srcOrd="0" destOrd="0" presId="urn:microsoft.com/office/officeart/2008/layout/LinedList"/>
    <dgm:cxn modelId="{3E4545FC-838F-489E-B48E-2225671429C1}" type="presOf" srcId="{BDAAFE03-8647-44E2-8777-865D7C363A81}" destId="{87C11E82-8A9A-4F39-B93D-E12D3F447BB2}" srcOrd="0" destOrd="0" presId="urn:microsoft.com/office/officeart/2008/layout/LinedList"/>
    <dgm:cxn modelId="{B065F3E8-1F8F-4B65-BC1A-8DF6D12A3B1E}" type="presParOf" srcId="{88EC62B9-E0A1-447C-9DE2-0801BFEA6116}" destId="{F553ADEE-13EF-4DC8-9DBB-8FC0FFA36FA0}" srcOrd="0" destOrd="0" presId="urn:microsoft.com/office/officeart/2008/layout/LinedList"/>
    <dgm:cxn modelId="{40FD94CF-5478-4AFD-BA0A-1717BFE5843F}" type="presParOf" srcId="{88EC62B9-E0A1-447C-9DE2-0801BFEA6116}" destId="{874A5604-67B3-4231-A08C-DEC832FF5487}" srcOrd="1" destOrd="0" presId="urn:microsoft.com/office/officeart/2008/layout/LinedList"/>
    <dgm:cxn modelId="{F39E9A55-9D8B-40E2-B243-64CC0F208288}" type="presParOf" srcId="{874A5604-67B3-4231-A08C-DEC832FF5487}" destId="{004227C7-7D04-4947-832A-F2138DD8B378}" srcOrd="0" destOrd="0" presId="urn:microsoft.com/office/officeart/2008/layout/LinedList"/>
    <dgm:cxn modelId="{5F31F283-09D8-4AAF-B3E8-EDE47CA8B0F4}" type="presParOf" srcId="{874A5604-67B3-4231-A08C-DEC832FF5487}" destId="{A3E254B4-EE11-412C-8912-E0C22E1EAB61}" srcOrd="1" destOrd="0" presId="urn:microsoft.com/office/officeart/2008/layout/LinedList"/>
    <dgm:cxn modelId="{1E6DCE92-641F-4F21-A686-8FD0CB64C643}" type="presParOf" srcId="{A3E254B4-EE11-412C-8912-E0C22E1EAB61}" destId="{D479A5E1-B7ED-4F10-BCA6-6D2E95242377}" srcOrd="0" destOrd="0" presId="urn:microsoft.com/office/officeart/2008/layout/LinedList"/>
    <dgm:cxn modelId="{78428F6E-2FC6-448A-AC57-E5CE19342222}" type="presParOf" srcId="{A3E254B4-EE11-412C-8912-E0C22E1EAB61}" destId="{3519EE41-693F-4585-9DDC-4B9379CD23AB}" srcOrd="1" destOrd="0" presId="urn:microsoft.com/office/officeart/2008/layout/LinedList"/>
    <dgm:cxn modelId="{67A3235B-7644-4E0F-9778-38CBD61B994B}" type="presParOf" srcId="{3519EE41-693F-4585-9DDC-4B9379CD23AB}" destId="{D4EEA434-1E0D-47DC-A1BB-5BDCDFBF626F}" srcOrd="0" destOrd="0" presId="urn:microsoft.com/office/officeart/2008/layout/LinedList"/>
    <dgm:cxn modelId="{8C94968C-5AF6-46B8-8379-1C2466073C53}" type="presParOf" srcId="{3519EE41-693F-4585-9DDC-4B9379CD23AB}" destId="{A172E523-9CC3-44F6-8339-1F5494CF8EB1}" srcOrd="1" destOrd="0" presId="urn:microsoft.com/office/officeart/2008/layout/LinedList"/>
    <dgm:cxn modelId="{10FF937D-96CD-4698-8058-ADC0D3C86C51}" type="presParOf" srcId="{3519EE41-693F-4585-9DDC-4B9379CD23AB}" destId="{975FC1B6-7D49-4BDB-8D46-58E69EC93348}" srcOrd="2" destOrd="0" presId="urn:microsoft.com/office/officeart/2008/layout/LinedList"/>
    <dgm:cxn modelId="{C06BF6DF-FE82-48D4-840B-1066EB99ABE8}" type="presParOf" srcId="{A3E254B4-EE11-412C-8912-E0C22E1EAB61}" destId="{1E293740-5594-4E67-915C-3F18919551C1}" srcOrd="2" destOrd="0" presId="urn:microsoft.com/office/officeart/2008/layout/LinedList"/>
    <dgm:cxn modelId="{4F1466EC-E375-4F73-A3EB-9ED22B2A5307}" type="presParOf" srcId="{A3E254B4-EE11-412C-8912-E0C22E1EAB61}" destId="{D4FA75D0-C16B-4CDB-B519-5AA94B63855C}" srcOrd="3" destOrd="0" presId="urn:microsoft.com/office/officeart/2008/layout/LinedList"/>
    <dgm:cxn modelId="{CF839D81-4467-41DA-BB35-9382EE0392AA}" type="presParOf" srcId="{88EC62B9-E0A1-447C-9DE2-0801BFEA6116}" destId="{F6173FAA-93C0-4FAF-9462-BF78245C02B2}" srcOrd="2" destOrd="0" presId="urn:microsoft.com/office/officeart/2008/layout/LinedList"/>
    <dgm:cxn modelId="{67F15703-91AC-4BD3-A9CC-EDD1E00131A9}" type="presParOf" srcId="{88EC62B9-E0A1-447C-9DE2-0801BFEA6116}" destId="{455014BA-B8C2-4668-AA99-9CEBC3E3D4E2}" srcOrd="3" destOrd="0" presId="urn:microsoft.com/office/officeart/2008/layout/LinedList"/>
    <dgm:cxn modelId="{5F017F50-4816-4344-978E-08106D2A86AB}" type="presParOf" srcId="{455014BA-B8C2-4668-AA99-9CEBC3E3D4E2}" destId="{F62F4607-ED11-47D7-BDB1-7DB211C0D53A}" srcOrd="0" destOrd="0" presId="urn:microsoft.com/office/officeart/2008/layout/LinedList"/>
    <dgm:cxn modelId="{1515528E-B831-47F3-88A3-623EE68B5D1E}" type="presParOf" srcId="{455014BA-B8C2-4668-AA99-9CEBC3E3D4E2}" destId="{801D2E91-2B7C-4AEF-BB1B-6C8EE3D28378}" srcOrd="1" destOrd="0" presId="urn:microsoft.com/office/officeart/2008/layout/LinedList"/>
    <dgm:cxn modelId="{C4EDFE3C-F910-49B5-9446-BA2023D51A85}" type="presParOf" srcId="{801D2E91-2B7C-4AEF-BB1B-6C8EE3D28378}" destId="{E1DD9C6F-BCDF-4309-AEE7-C554DCDC64D1}" srcOrd="0" destOrd="0" presId="urn:microsoft.com/office/officeart/2008/layout/LinedList"/>
    <dgm:cxn modelId="{2793DCB6-91D3-4016-96D5-2118386C290D}" type="presParOf" srcId="{801D2E91-2B7C-4AEF-BB1B-6C8EE3D28378}" destId="{BFECC451-8992-4224-81D0-C2503B5B800D}" srcOrd="1" destOrd="0" presId="urn:microsoft.com/office/officeart/2008/layout/LinedList"/>
    <dgm:cxn modelId="{0C22FB78-ECED-4965-BC6C-548EB0C0D840}" type="presParOf" srcId="{BFECC451-8992-4224-81D0-C2503B5B800D}" destId="{4C217B01-25A9-4FE5-A79E-F330719EFEEA}" srcOrd="0" destOrd="0" presId="urn:microsoft.com/office/officeart/2008/layout/LinedList"/>
    <dgm:cxn modelId="{FD4792B8-0E1D-4D24-B32D-77ADD68F7A23}" type="presParOf" srcId="{BFECC451-8992-4224-81D0-C2503B5B800D}" destId="{0E006B4B-EDA5-4501-912D-339216611F24}" srcOrd="1" destOrd="0" presId="urn:microsoft.com/office/officeart/2008/layout/LinedList"/>
    <dgm:cxn modelId="{986E15BE-4226-454E-851C-3A9AC4453D58}" type="presParOf" srcId="{BFECC451-8992-4224-81D0-C2503B5B800D}" destId="{78387EE6-16F3-470D-A80A-3A2EC3BB9B8B}" srcOrd="2" destOrd="0" presId="urn:microsoft.com/office/officeart/2008/layout/LinedList"/>
    <dgm:cxn modelId="{FE82BEB6-2204-4F20-80EE-B3B7BC5EE90E}" type="presParOf" srcId="{801D2E91-2B7C-4AEF-BB1B-6C8EE3D28378}" destId="{F36B7447-2D13-47D7-9772-2E247ACFC7C3}" srcOrd="2" destOrd="0" presId="urn:microsoft.com/office/officeart/2008/layout/LinedList"/>
    <dgm:cxn modelId="{89E540FE-EAE8-4DF9-8170-58E532AE28DA}" type="presParOf" srcId="{801D2E91-2B7C-4AEF-BB1B-6C8EE3D28378}" destId="{4C59686D-CBDF-44E4-A4B2-A022F1064C37}" srcOrd="3" destOrd="0" presId="urn:microsoft.com/office/officeart/2008/layout/LinedList"/>
    <dgm:cxn modelId="{7F0D0D89-C67F-4F6B-B15E-E4F25B439771}" type="presParOf" srcId="{88EC62B9-E0A1-447C-9DE2-0801BFEA6116}" destId="{286E5197-55FA-4647-B147-B6B6DA6B6A87}" srcOrd="4" destOrd="0" presId="urn:microsoft.com/office/officeart/2008/layout/LinedList"/>
    <dgm:cxn modelId="{43B12636-C918-457B-99E8-53A282B81A45}" type="presParOf" srcId="{88EC62B9-E0A1-447C-9DE2-0801BFEA6116}" destId="{77C7BB7D-1407-44D8-BC30-9A8B82661FBE}" srcOrd="5" destOrd="0" presId="urn:microsoft.com/office/officeart/2008/layout/LinedList"/>
    <dgm:cxn modelId="{5799A98F-02B7-4790-A526-5111FB55BA44}" type="presParOf" srcId="{77C7BB7D-1407-44D8-BC30-9A8B82661FBE}" destId="{1765DAB7-45EA-4039-8D6E-430685B6C5C1}" srcOrd="0" destOrd="0" presId="urn:microsoft.com/office/officeart/2008/layout/LinedList"/>
    <dgm:cxn modelId="{87B07D0A-04FD-41AD-85B0-6ADFC4939644}" type="presParOf" srcId="{77C7BB7D-1407-44D8-BC30-9A8B82661FBE}" destId="{BD7C3A0D-DA2A-4791-93F4-C6A683408D7A}" srcOrd="1" destOrd="0" presId="urn:microsoft.com/office/officeart/2008/layout/LinedList"/>
    <dgm:cxn modelId="{4C5054EE-36FE-4FCF-A3E0-1B09F8596C51}" type="presParOf" srcId="{BD7C3A0D-DA2A-4791-93F4-C6A683408D7A}" destId="{34143A7B-7486-4CA7-9C87-994D796F0BA2}" srcOrd="0" destOrd="0" presId="urn:microsoft.com/office/officeart/2008/layout/LinedList"/>
    <dgm:cxn modelId="{2D817FA4-D8F5-4BB5-BFCD-21DDA03BA98D}" type="presParOf" srcId="{BD7C3A0D-DA2A-4791-93F4-C6A683408D7A}" destId="{7E530C06-E3E8-4247-98D9-81CEEAF06AEC}" srcOrd="1" destOrd="0" presId="urn:microsoft.com/office/officeart/2008/layout/LinedList"/>
    <dgm:cxn modelId="{9C1AB1D9-C5FD-4242-B458-304F03B3015E}" type="presParOf" srcId="{7E530C06-E3E8-4247-98D9-81CEEAF06AEC}" destId="{3C2872C8-1966-400E-AFFE-C0E8FFFD3C7D}" srcOrd="0" destOrd="0" presId="urn:microsoft.com/office/officeart/2008/layout/LinedList"/>
    <dgm:cxn modelId="{043DBDD3-EC70-4AAE-9EDC-51D747164D53}" type="presParOf" srcId="{7E530C06-E3E8-4247-98D9-81CEEAF06AEC}" destId="{9C469984-6893-4D65-A78F-DD2553ECDA58}" srcOrd="1" destOrd="0" presId="urn:microsoft.com/office/officeart/2008/layout/LinedList"/>
    <dgm:cxn modelId="{456F90E6-BD26-46B2-8C36-844B8725F107}" type="presParOf" srcId="{7E530C06-E3E8-4247-98D9-81CEEAF06AEC}" destId="{6A3AA823-5C28-4EA5-8993-4B36B3147F97}" srcOrd="2" destOrd="0" presId="urn:microsoft.com/office/officeart/2008/layout/LinedList"/>
    <dgm:cxn modelId="{F1598315-F297-48D7-A187-8340CC2BB8CA}" type="presParOf" srcId="{BD7C3A0D-DA2A-4791-93F4-C6A683408D7A}" destId="{900865E6-0FBF-47CE-BF54-A9365A6B6AE9}" srcOrd="2" destOrd="0" presId="urn:microsoft.com/office/officeart/2008/layout/LinedList"/>
    <dgm:cxn modelId="{CB49A148-5949-4E7C-8F09-CD0EAFD83399}" type="presParOf" srcId="{BD7C3A0D-DA2A-4791-93F4-C6A683408D7A}" destId="{C10AB73E-2C2E-4738-ACDE-AB8116FBAB46}" srcOrd="3" destOrd="0" presId="urn:microsoft.com/office/officeart/2008/layout/LinedList"/>
    <dgm:cxn modelId="{DC9EE2BB-0083-4BD4-8DB9-864DBBF63445}" type="presParOf" srcId="{BD7C3A0D-DA2A-4791-93F4-C6A683408D7A}" destId="{5C79420A-B821-4F94-848C-3FD9255BF899}" srcOrd="4" destOrd="0" presId="urn:microsoft.com/office/officeart/2008/layout/LinedList"/>
    <dgm:cxn modelId="{8B66BEB1-CB6C-459B-A545-F576F04803BD}" type="presParOf" srcId="{5C79420A-B821-4F94-848C-3FD9255BF899}" destId="{5D2E7B38-DAEC-44F3-BC91-11D2552707F1}" srcOrd="0" destOrd="0" presId="urn:microsoft.com/office/officeart/2008/layout/LinedList"/>
    <dgm:cxn modelId="{BEC0ACBD-EFBD-4919-B21A-8DA883EAAEC7}" type="presParOf" srcId="{5C79420A-B821-4F94-848C-3FD9255BF899}" destId="{87C11E82-8A9A-4F39-B93D-E12D3F447BB2}" srcOrd="1" destOrd="0" presId="urn:microsoft.com/office/officeart/2008/layout/LinedList"/>
    <dgm:cxn modelId="{7A3B4ED3-B6E6-4D14-97FB-57074BDB4F5D}" type="presParOf" srcId="{5C79420A-B821-4F94-848C-3FD9255BF899}" destId="{76B6E470-D80A-41D3-8FB6-75AECDE700A2}" srcOrd="2" destOrd="0" presId="urn:microsoft.com/office/officeart/2008/layout/LinedList"/>
    <dgm:cxn modelId="{8F729152-50CB-4F88-830B-DA59A6A773E2}" type="presParOf" srcId="{BD7C3A0D-DA2A-4791-93F4-C6A683408D7A}" destId="{D3A6BB35-B17E-4449-9F9E-BDDF48737A02}" srcOrd="5" destOrd="0" presId="urn:microsoft.com/office/officeart/2008/layout/LinedList"/>
    <dgm:cxn modelId="{7AE65741-3A8F-4C79-B5D9-7C831F660C55}" type="presParOf" srcId="{BD7C3A0D-DA2A-4791-93F4-C6A683408D7A}" destId="{B0C50C5F-3367-40C2-B0E6-4FA4AA64C3D0}" srcOrd="6" destOrd="0" presId="urn:microsoft.com/office/officeart/2008/layout/LinedList"/>
    <dgm:cxn modelId="{E33DB33F-9E46-4C47-9708-FA9FA73464F1}" type="presParOf" srcId="{BD7C3A0D-DA2A-4791-93F4-C6A683408D7A}" destId="{062BAA24-40D5-42DF-9238-157704CA6BD1}" srcOrd="7" destOrd="0" presId="urn:microsoft.com/office/officeart/2008/layout/LinedList"/>
    <dgm:cxn modelId="{91DCB36A-3157-435F-8924-7D9736BF8E35}" type="presParOf" srcId="{062BAA24-40D5-42DF-9238-157704CA6BD1}" destId="{3D05655A-229A-4D09-91D8-CC9EB27FE245}" srcOrd="0" destOrd="0" presId="urn:microsoft.com/office/officeart/2008/layout/LinedList"/>
    <dgm:cxn modelId="{A5A95A35-4452-478D-9871-DD78D97C9067}" type="presParOf" srcId="{062BAA24-40D5-42DF-9238-157704CA6BD1}" destId="{DD980F12-3052-4D9D-BD8B-AED0D3332548}" srcOrd="1" destOrd="0" presId="urn:microsoft.com/office/officeart/2008/layout/LinedList"/>
    <dgm:cxn modelId="{9C9DA7A0-7EF6-4592-BB26-26728B5062F3}" type="presParOf" srcId="{062BAA24-40D5-42DF-9238-157704CA6BD1}" destId="{11FE086F-91D8-4FE8-B57B-2505DC9C7CD2}" srcOrd="2" destOrd="0" presId="urn:microsoft.com/office/officeart/2008/layout/LinedList"/>
    <dgm:cxn modelId="{403C210B-3119-44CB-B27B-ECFF944F57CC}" type="presParOf" srcId="{BD7C3A0D-DA2A-4791-93F4-C6A683408D7A}" destId="{D8DF9345-344B-4A80-9244-052D002B3EA8}" srcOrd="8" destOrd="0" presId="urn:microsoft.com/office/officeart/2008/layout/LinedList"/>
    <dgm:cxn modelId="{9294940F-56C7-4F2F-B1F3-B83B00F3CCFF}" type="presParOf" srcId="{BD7C3A0D-DA2A-4791-93F4-C6A683408D7A}" destId="{D1C3AA24-C2A7-4594-B60A-134C89ACF622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B2ED953-A02A-4E8D-A3CA-B73BA2637B63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3886C016-C7C8-4F5E-8FE6-3D9E47303081}">
      <dgm:prSet phldrT="[Texto]" phldr="0"/>
      <dgm:spPr>
        <a:solidFill>
          <a:srgbClr val="378389"/>
        </a:solidFill>
      </dgm:spPr>
      <dgm:t>
        <a:bodyPr/>
        <a:lstStyle/>
        <a:p>
          <a:r>
            <a:rPr lang="es-MX" dirty="0"/>
            <a:t>Riesgo elevado en 3 comunas, destacando Tocopilla</a:t>
          </a:r>
          <a:endParaRPr lang="es-CL" dirty="0"/>
        </a:p>
      </dgm:t>
    </dgm:pt>
    <dgm:pt modelId="{7749816B-F788-430A-8EA8-4462304C932C}" type="parTrans" cxnId="{24CB5204-F790-4074-89D6-3C99E84245BD}">
      <dgm:prSet/>
      <dgm:spPr/>
      <dgm:t>
        <a:bodyPr/>
        <a:lstStyle/>
        <a:p>
          <a:endParaRPr lang="es-CL"/>
        </a:p>
      </dgm:t>
    </dgm:pt>
    <dgm:pt modelId="{A0F8315A-A7E1-4ACE-82A7-78617DBC41D8}" type="sibTrans" cxnId="{24CB5204-F790-4074-89D6-3C99E84245BD}">
      <dgm:prSet/>
      <dgm:spPr/>
      <dgm:t>
        <a:bodyPr/>
        <a:lstStyle/>
        <a:p>
          <a:endParaRPr lang="es-CL"/>
        </a:p>
      </dgm:t>
    </dgm:pt>
    <dgm:pt modelId="{8C136312-9DAA-4E77-B0AD-C1E1CF58B483}">
      <dgm:prSet phldrT="[Texto]" phldr="0"/>
      <dgm:spPr>
        <a:solidFill>
          <a:srgbClr val="378389"/>
        </a:solidFill>
      </dgm:spPr>
      <dgm:t>
        <a:bodyPr/>
        <a:lstStyle/>
        <a:p>
          <a:r>
            <a:rPr lang="es-MX" dirty="0"/>
            <a:t>El riesgo es heterogéneo y persistente, patrones específicos para cada comuna y sexo</a:t>
          </a:r>
          <a:endParaRPr lang="es-CL" dirty="0"/>
        </a:p>
      </dgm:t>
    </dgm:pt>
    <dgm:pt modelId="{3478D818-428C-4B76-900A-83405F81FF1E}" type="parTrans" cxnId="{73C6D67D-DC29-4074-B89F-DFD84E2AE7AA}">
      <dgm:prSet/>
      <dgm:spPr/>
      <dgm:t>
        <a:bodyPr/>
        <a:lstStyle/>
        <a:p>
          <a:endParaRPr lang="es-CL"/>
        </a:p>
      </dgm:t>
    </dgm:pt>
    <dgm:pt modelId="{6ACBDDAB-EFEA-45D5-B9EE-1682558CC8C1}" type="sibTrans" cxnId="{73C6D67D-DC29-4074-B89F-DFD84E2AE7AA}">
      <dgm:prSet/>
      <dgm:spPr/>
      <dgm:t>
        <a:bodyPr/>
        <a:lstStyle/>
        <a:p>
          <a:endParaRPr lang="es-CL"/>
        </a:p>
      </dgm:t>
    </dgm:pt>
    <dgm:pt modelId="{397FA31C-F8DE-49ED-B50C-DA5773BF38A8}">
      <dgm:prSet phldrT="[Texto]" phldr="0"/>
      <dgm:spPr>
        <a:solidFill>
          <a:srgbClr val="378389"/>
        </a:solidFill>
      </dgm:spPr>
      <dgm:t>
        <a:bodyPr/>
        <a:lstStyle/>
        <a:p>
          <a:r>
            <a:rPr lang="es-MX" dirty="0"/>
            <a:t>Evidencia realza necesidad de estudios complementarios y reevaluación de políticas públicas</a:t>
          </a:r>
          <a:endParaRPr lang="es-CL" dirty="0"/>
        </a:p>
      </dgm:t>
    </dgm:pt>
    <dgm:pt modelId="{109139C2-2103-4850-91C9-B2DD8B0DCC44}" type="parTrans" cxnId="{2C381207-1587-4747-8C41-EF5CB89BD93D}">
      <dgm:prSet/>
      <dgm:spPr/>
      <dgm:t>
        <a:bodyPr/>
        <a:lstStyle/>
        <a:p>
          <a:endParaRPr lang="es-CL"/>
        </a:p>
      </dgm:t>
    </dgm:pt>
    <dgm:pt modelId="{11F637A3-326E-4C99-88E7-76D35A9BB345}" type="sibTrans" cxnId="{2C381207-1587-4747-8C41-EF5CB89BD93D}">
      <dgm:prSet/>
      <dgm:spPr/>
      <dgm:t>
        <a:bodyPr/>
        <a:lstStyle/>
        <a:p>
          <a:endParaRPr lang="es-CL"/>
        </a:p>
      </dgm:t>
    </dgm:pt>
    <dgm:pt modelId="{5A8D6BB0-25CA-438E-8707-4AB161EBE30D}" type="pres">
      <dgm:prSet presAssocID="{2B2ED953-A02A-4E8D-A3CA-B73BA2637B63}" presName="Name0" presStyleCnt="0">
        <dgm:presLayoutVars>
          <dgm:chMax val="7"/>
          <dgm:chPref val="7"/>
          <dgm:dir/>
        </dgm:presLayoutVars>
      </dgm:prSet>
      <dgm:spPr/>
    </dgm:pt>
    <dgm:pt modelId="{5CFCB9A0-C27C-4121-BE3F-2FB64948D9F4}" type="pres">
      <dgm:prSet presAssocID="{2B2ED953-A02A-4E8D-A3CA-B73BA2637B63}" presName="Name1" presStyleCnt="0"/>
      <dgm:spPr/>
    </dgm:pt>
    <dgm:pt modelId="{DB4BCD24-FD62-4C9A-8FA1-1F11DEC86EF5}" type="pres">
      <dgm:prSet presAssocID="{2B2ED953-A02A-4E8D-A3CA-B73BA2637B63}" presName="cycle" presStyleCnt="0"/>
      <dgm:spPr/>
    </dgm:pt>
    <dgm:pt modelId="{7D7AF1B5-E7D5-4501-BD07-468F5D6D06D9}" type="pres">
      <dgm:prSet presAssocID="{2B2ED953-A02A-4E8D-A3CA-B73BA2637B63}" presName="srcNode" presStyleLbl="node1" presStyleIdx="0" presStyleCnt="3"/>
      <dgm:spPr/>
    </dgm:pt>
    <dgm:pt modelId="{C311D924-091C-4FD7-9DAA-10B1887A6345}" type="pres">
      <dgm:prSet presAssocID="{2B2ED953-A02A-4E8D-A3CA-B73BA2637B63}" presName="conn" presStyleLbl="parChTrans1D2" presStyleIdx="0" presStyleCnt="1"/>
      <dgm:spPr/>
    </dgm:pt>
    <dgm:pt modelId="{A2414A49-BF1B-43B3-BF23-547D98972059}" type="pres">
      <dgm:prSet presAssocID="{2B2ED953-A02A-4E8D-A3CA-B73BA2637B63}" presName="extraNode" presStyleLbl="node1" presStyleIdx="0" presStyleCnt="3"/>
      <dgm:spPr/>
    </dgm:pt>
    <dgm:pt modelId="{DEC39D8A-2BB5-40BA-B4DD-699FBDD8E2FA}" type="pres">
      <dgm:prSet presAssocID="{2B2ED953-A02A-4E8D-A3CA-B73BA2637B63}" presName="dstNode" presStyleLbl="node1" presStyleIdx="0" presStyleCnt="3"/>
      <dgm:spPr/>
    </dgm:pt>
    <dgm:pt modelId="{A4261482-7341-4A4D-A173-D8EA504992C7}" type="pres">
      <dgm:prSet presAssocID="{3886C016-C7C8-4F5E-8FE6-3D9E47303081}" presName="text_1" presStyleLbl="node1" presStyleIdx="0" presStyleCnt="3">
        <dgm:presLayoutVars>
          <dgm:bulletEnabled val="1"/>
        </dgm:presLayoutVars>
      </dgm:prSet>
      <dgm:spPr/>
    </dgm:pt>
    <dgm:pt modelId="{EA65F2E7-6264-4DEA-99D6-2C819D573CF6}" type="pres">
      <dgm:prSet presAssocID="{3886C016-C7C8-4F5E-8FE6-3D9E47303081}" presName="accent_1" presStyleCnt="0"/>
      <dgm:spPr/>
    </dgm:pt>
    <dgm:pt modelId="{EF7FC7E1-FA39-42BA-A579-BB20D8A60C47}" type="pres">
      <dgm:prSet presAssocID="{3886C016-C7C8-4F5E-8FE6-3D9E47303081}" presName="accentRepeatNode" presStyleLbl="solidFgAcc1" presStyleIdx="0" presStyleCnt="3"/>
      <dgm:spPr/>
    </dgm:pt>
    <dgm:pt modelId="{67A0E56A-5160-4B16-A44E-A2CB5CD835E7}" type="pres">
      <dgm:prSet presAssocID="{8C136312-9DAA-4E77-B0AD-C1E1CF58B483}" presName="text_2" presStyleLbl="node1" presStyleIdx="1" presStyleCnt="3">
        <dgm:presLayoutVars>
          <dgm:bulletEnabled val="1"/>
        </dgm:presLayoutVars>
      </dgm:prSet>
      <dgm:spPr/>
    </dgm:pt>
    <dgm:pt modelId="{6E60E426-2A42-492D-ABF8-2EF639C40FCC}" type="pres">
      <dgm:prSet presAssocID="{8C136312-9DAA-4E77-B0AD-C1E1CF58B483}" presName="accent_2" presStyleCnt="0"/>
      <dgm:spPr/>
    </dgm:pt>
    <dgm:pt modelId="{E6433CD4-3B85-4772-B690-03819F9987AA}" type="pres">
      <dgm:prSet presAssocID="{8C136312-9DAA-4E77-B0AD-C1E1CF58B483}" presName="accentRepeatNode" presStyleLbl="solidFgAcc1" presStyleIdx="1" presStyleCnt="3"/>
      <dgm:spPr/>
    </dgm:pt>
    <dgm:pt modelId="{FDC1F1EA-506A-4126-8C74-5A052B5555DB}" type="pres">
      <dgm:prSet presAssocID="{397FA31C-F8DE-49ED-B50C-DA5773BF38A8}" presName="text_3" presStyleLbl="node1" presStyleIdx="2" presStyleCnt="3">
        <dgm:presLayoutVars>
          <dgm:bulletEnabled val="1"/>
        </dgm:presLayoutVars>
      </dgm:prSet>
      <dgm:spPr/>
    </dgm:pt>
    <dgm:pt modelId="{DF3BB113-BB8E-45BB-8CE8-CF144B00799B}" type="pres">
      <dgm:prSet presAssocID="{397FA31C-F8DE-49ED-B50C-DA5773BF38A8}" presName="accent_3" presStyleCnt="0"/>
      <dgm:spPr/>
    </dgm:pt>
    <dgm:pt modelId="{31C4DDDE-8071-41B3-A9BB-ACAF87ED2848}" type="pres">
      <dgm:prSet presAssocID="{397FA31C-F8DE-49ED-B50C-DA5773BF38A8}" presName="accentRepeatNode" presStyleLbl="solidFgAcc1" presStyleIdx="2" presStyleCnt="3"/>
      <dgm:spPr/>
    </dgm:pt>
  </dgm:ptLst>
  <dgm:cxnLst>
    <dgm:cxn modelId="{24CB5204-F790-4074-89D6-3C99E84245BD}" srcId="{2B2ED953-A02A-4E8D-A3CA-B73BA2637B63}" destId="{3886C016-C7C8-4F5E-8FE6-3D9E47303081}" srcOrd="0" destOrd="0" parTransId="{7749816B-F788-430A-8EA8-4462304C932C}" sibTransId="{A0F8315A-A7E1-4ACE-82A7-78617DBC41D8}"/>
    <dgm:cxn modelId="{2C381207-1587-4747-8C41-EF5CB89BD93D}" srcId="{2B2ED953-A02A-4E8D-A3CA-B73BA2637B63}" destId="{397FA31C-F8DE-49ED-B50C-DA5773BF38A8}" srcOrd="2" destOrd="0" parTransId="{109139C2-2103-4850-91C9-B2DD8B0DCC44}" sibTransId="{11F637A3-326E-4C99-88E7-76D35A9BB345}"/>
    <dgm:cxn modelId="{B4853A2B-7D71-4860-8FE9-EE4519917888}" type="presOf" srcId="{397FA31C-F8DE-49ED-B50C-DA5773BF38A8}" destId="{FDC1F1EA-506A-4126-8C74-5A052B5555DB}" srcOrd="0" destOrd="0" presId="urn:microsoft.com/office/officeart/2008/layout/VerticalCurvedList"/>
    <dgm:cxn modelId="{7F28984D-8B55-4513-9D04-0506F0B6C293}" type="presOf" srcId="{A0F8315A-A7E1-4ACE-82A7-78617DBC41D8}" destId="{C311D924-091C-4FD7-9DAA-10B1887A6345}" srcOrd="0" destOrd="0" presId="urn:microsoft.com/office/officeart/2008/layout/VerticalCurvedList"/>
    <dgm:cxn modelId="{73C6D67D-DC29-4074-B89F-DFD84E2AE7AA}" srcId="{2B2ED953-A02A-4E8D-A3CA-B73BA2637B63}" destId="{8C136312-9DAA-4E77-B0AD-C1E1CF58B483}" srcOrd="1" destOrd="0" parTransId="{3478D818-428C-4B76-900A-83405F81FF1E}" sibTransId="{6ACBDDAB-EFEA-45D5-B9EE-1682558CC8C1}"/>
    <dgm:cxn modelId="{2000EC89-3527-40B5-AEB0-8A565E32192A}" type="presOf" srcId="{3886C016-C7C8-4F5E-8FE6-3D9E47303081}" destId="{A4261482-7341-4A4D-A173-D8EA504992C7}" srcOrd="0" destOrd="0" presId="urn:microsoft.com/office/officeart/2008/layout/VerticalCurvedList"/>
    <dgm:cxn modelId="{2F99589A-9C8F-4A63-8B89-40F3C265B9C8}" type="presOf" srcId="{8C136312-9DAA-4E77-B0AD-C1E1CF58B483}" destId="{67A0E56A-5160-4B16-A44E-A2CB5CD835E7}" srcOrd="0" destOrd="0" presId="urn:microsoft.com/office/officeart/2008/layout/VerticalCurvedList"/>
    <dgm:cxn modelId="{96020BC6-A48A-4C20-B846-D0DA5D0D706F}" type="presOf" srcId="{2B2ED953-A02A-4E8D-A3CA-B73BA2637B63}" destId="{5A8D6BB0-25CA-438E-8707-4AB161EBE30D}" srcOrd="0" destOrd="0" presId="urn:microsoft.com/office/officeart/2008/layout/VerticalCurvedList"/>
    <dgm:cxn modelId="{01FEFBB3-DCC0-4ABA-AA59-F70492013566}" type="presParOf" srcId="{5A8D6BB0-25CA-438E-8707-4AB161EBE30D}" destId="{5CFCB9A0-C27C-4121-BE3F-2FB64948D9F4}" srcOrd="0" destOrd="0" presId="urn:microsoft.com/office/officeart/2008/layout/VerticalCurvedList"/>
    <dgm:cxn modelId="{4B159C70-E8F9-419D-8CA1-D1B4F7D60375}" type="presParOf" srcId="{5CFCB9A0-C27C-4121-BE3F-2FB64948D9F4}" destId="{DB4BCD24-FD62-4C9A-8FA1-1F11DEC86EF5}" srcOrd="0" destOrd="0" presId="urn:microsoft.com/office/officeart/2008/layout/VerticalCurvedList"/>
    <dgm:cxn modelId="{80ACDA6C-542A-4D28-A0C3-FD2254CF3854}" type="presParOf" srcId="{DB4BCD24-FD62-4C9A-8FA1-1F11DEC86EF5}" destId="{7D7AF1B5-E7D5-4501-BD07-468F5D6D06D9}" srcOrd="0" destOrd="0" presId="urn:microsoft.com/office/officeart/2008/layout/VerticalCurvedList"/>
    <dgm:cxn modelId="{EE6D611C-9F69-4629-888C-77041141BD5C}" type="presParOf" srcId="{DB4BCD24-FD62-4C9A-8FA1-1F11DEC86EF5}" destId="{C311D924-091C-4FD7-9DAA-10B1887A6345}" srcOrd="1" destOrd="0" presId="urn:microsoft.com/office/officeart/2008/layout/VerticalCurvedList"/>
    <dgm:cxn modelId="{3FF986E5-36EC-4F04-BF0A-3ECC978B503F}" type="presParOf" srcId="{DB4BCD24-FD62-4C9A-8FA1-1F11DEC86EF5}" destId="{A2414A49-BF1B-43B3-BF23-547D98972059}" srcOrd="2" destOrd="0" presId="urn:microsoft.com/office/officeart/2008/layout/VerticalCurvedList"/>
    <dgm:cxn modelId="{F999FA54-3724-43FF-94EC-56ECFCADC36B}" type="presParOf" srcId="{DB4BCD24-FD62-4C9A-8FA1-1F11DEC86EF5}" destId="{DEC39D8A-2BB5-40BA-B4DD-699FBDD8E2FA}" srcOrd="3" destOrd="0" presId="urn:microsoft.com/office/officeart/2008/layout/VerticalCurvedList"/>
    <dgm:cxn modelId="{2C5C520F-492C-489D-B217-88980C7229B3}" type="presParOf" srcId="{5CFCB9A0-C27C-4121-BE3F-2FB64948D9F4}" destId="{A4261482-7341-4A4D-A173-D8EA504992C7}" srcOrd="1" destOrd="0" presId="urn:microsoft.com/office/officeart/2008/layout/VerticalCurvedList"/>
    <dgm:cxn modelId="{859D600D-30CE-4C73-BCC2-446B21227454}" type="presParOf" srcId="{5CFCB9A0-C27C-4121-BE3F-2FB64948D9F4}" destId="{EA65F2E7-6264-4DEA-99D6-2C819D573CF6}" srcOrd="2" destOrd="0" presId="urn:microsoft.com/office/officeart/2008/layout/VerticalCurvedList"/>
    <dgm:cxn modelId="{35A93EE3-DC7A-41E1-BA94-828D771D0653}" type="presParOf" srcId="{EA65F2E7-6264-4DEA-99D6-2C819D573CF6}" destId="{EF7FC7E1-FA39-42BA-A579-BB20D8A60C47}" srcOrd="0" destOrd="0" presId="urn:microsoft.com/office/officeart/2008/layout/VerticalCurvedList"/>
    <dgm:cxn modelId="{6F119F77-E6C4-463E-8DD4-657CE73272BA}" type="presParOf" srcId="{5CFCB9A0-C27C-4121-BE3F-2FB64948D9F4}" destId="{67A0E56A-5160-4B16-A44E-A2CB5CD835E7}" srcOrd="3" destOrd="0" presId="urn:microsoft.com/office/officeart/2008/layout/VerticalCurvedList"/>
    <dgm:cxn modelId="{3FA5ED49-5FD6-4029-BF33-E1433B8CF09D}" type="presParOf" srcId="{5CFCB9A0-C27C-4121-BE3F-2FB64948D9F4}" destId="{6E60E426-2A42-492D-ABF8-2EF639C40FCC}" srcOrd="4" destOrd="0" presId="urn:microsoft.com/office/officeart/2008/layout/VerticalCurvedList"/>
    <dgm:cxn modelId="{C4235EDD-65A8-4372-A77A-42F325498940}" type="presParOf" srcId="{6E60E426-2A42-492D-ABF8-2EF639C40FCC}" destId="{E6433CD4-3B85-4772-B690-03819F9987AA}" srcOrd="0" destOrd="0" presId="urn:microsoft.com/office/officeart/2008/layout/VerticalCurvedList"/>
    <dgm:cxn modelId="{40DCAADE-5850-4E5A-BA23-293AA47F9FDB}" type="presParOf" srcId="{5CFCB9A0-C27C-4121-BE3F-2FB64948D9F4}" destId="{FDC1F1EA-506A-4126-8C74-5A052B5555DB}" srcOrd="5" destOrd="0" presId="urn:microsoft.com/office/officeart/2008/layout/VerticalCurvedList"/>
    <dgm:cxn modelId="{3FCB3777-0620-4C2E-BE0B-1ADC72FA88F5}" type="presParOf" srcId="{5CFCB9A0-C27C-4121-BE3F-2FB64948D9F4}" destId="{DF3BB113-BB8E-45BB-8CE8-CF144B00799B}" srcOrd="6" destOrd="0" presId="urn:microsoft.com/office/officeart/2008/layout/VerticalCurvedList"/>
    <dgm:cxn modelId="{1B221BA6-0FDE-47B0-8896-CA041AF0ECCF}" type="presParOf" srcId="{DF3BB113-BB8E-45BB-8CE8-CF144B00799B}" destId="{31C4DDDE-8071-41B3-A9BB-ACAF87ED284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284DAA-F17D-4314-9AC9-F7AE9DF55E9A}">
      <dsp:nvSpPr>
        <dsp:cNvPr id="0" name=""/>
        <dsp:cNvSpPr/>
      </dsp:nvSpPr>
      <dsp:spPr>
        <a:xfrm>
          <a:off x="2175294" y="1492"/>
          <a:ext cx="3762359" cy="1504943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21590" rIns="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400" kern="1200" dirty="0"/>
            <a:t>Zonas de Sacrificio Ambiental</a:t>
          </a:r>
          <a:endParaRPr lang="es-CL" sz="3400" kern="1200" dirty="0"/>
        </a:p>
      </dsp:txBody>
      <dsp:txXfrm>
        <a:off x="2927766" y="1492"/>
        <a:ext cx="2257416" cy="1504943"/>
      </dsp:txXfrm>
    </dsp:sp>
    <dsp:sp modelId="{412A49EB-56E7-4829-9E04-C6672A318472}">
      <dsp:nvSpPr>
        <dsp:cNvPr id="0" name=""/>
        <dsp:cNvSpPr/>
      </dsp:nvSpPr>
      <dsp:spPr>
        <a:xfrm>
          <a:off x="5448547" y="129412"/>
          <a:ext cx="3122758" cy="1249103"/>
        </a:xfrm>
        <a:prstGeom prst="chevron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kern="1200" dirty="0"/>
            <a:t>Alta carga de contaminación industrial</a:t>
          </a:r>
          <a:endParaRPr lang="es-CL" sz="1500" kern="1200" dirty="0"/>
        </a:p>
      </dsp:txBody>
      <dsp:txXfrm>
        <a:off x="6073099" y="129412"/>
        <a:ext cx="1873655" cy="1249103"/>
      </dsp:txXfrm>
    </dsp:sp>
    <dsp:sp modelId="{5BC448F0-4FC1-424B-A732-967A42D15749}">
      <dsp:nvSpPr>
        <dsp:cNvPr id="0" name=""/>
        <dsp:cNvSpPr/>
      </dsp:nvSpPr>
      <dsp:spPr>
        <a:xfrm>
          <a:off x="2175294" y="1717128"/>
          <a:ext cx="3762359" cy="1504943"/>
        </a:xfrm>
        <a:prstGeom prst="chevron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21590" rIns="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400" kern="1200" dirty="0"/>
            <a:t>ZSA en Chile</a:t>
          </a:r>
          <a:endParaRPr lang="es-CL" sz="3400" kern="1200" dirty="0"/>
        </a:p>
      </dsp:txBody>
      <dsp:txXfrm>
        <a:off x="2927766" y="1717128"/>
        <a:ext cx="2257416" cy="1504943"/>
      </dsp:txXfrm>
    </dsp:sp>
    <dsp:sp modelId="{AAB004D7-5987-4825-841D-AF05F349F7E1}">
      <dsp:nvSpPr>
        <dsp:cNvPr id="0" name=""/>
        <dsp:cNvSpPr/>
      </dsp:nvSpPr>
      <dsp:spPr>
        <a:xfrm>
          <a:off x="5448547" y="1845048"/>
          <a:ext cx="3122758" cy="1249103"/>
        </a:xfrm>
        <a:prstGeom prst="chevron">
          <a:avLst/>
        </a:prstGeom>
        <a:solidFill>
          <a:schemeClr val="accent5">
            <a:tint val="40000"/>
            <a:alpha val="90000"/>
            <a:hueOff val="-3369881"/>
            <a:satOff val="-11416"/>
            <a:lumOff val="-146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3369881"/>
              <a:satOff val="-11416"/>
              <a:lumOff val="-146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kern="1200" dirty="0"/>
            <a:t>Tocopilla, Mejillones, Huasco, Puchuncaví, Quintero y Coronel</a:t>
          </a:r>
          <a:endParaRPr lang="es-CL" sz="1500" kern="1200" dirty="0"/>
        </a:p>
      </dsp:txBody>
      <dsp:txXfrm>
        <a:off x="6073099" y="1845048"/>
        <a:ext cx="1873655" cy="1249103"/>
      </dsp:txXfrm>
    </dsp:sp>
    <dsp:sp modelId="{AD8A25EC-E673-46E1-94CF-515FA7F9D6FA}">
      <dsp:nvSpPr>
        <dsp:cNvPr id="0" name=""/>
        <dsp:cNvSpPr/>
      </dsp:nvSpPr>
      <dsp:spPr>
        <a:xfrm>
          <a:off x="2175294" y="3432764"/>
          <a:ext cx="3762359" cy="1504943"/>
        </a:xfrm>
        <a:prstGeom prst="chevron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21590" rIns="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400" kern="1200" dirty="0"/>
            <a:t>Impactos en la salud</a:t>
          </a:r>
          <a:endParaRPr lang="es-CL" sz="3400" kern="1200" dirty="0"/>
        </a:p>
      </dsp:txBody>
      <dsp:txXfrm>
        <a:off x="2927766" y="3432764"/>
        <a:ext cx="2257416" cy="1504943"/>
      </dsp:txXfrm>
    </dsp:sp>
    <dsp:sp modelId="{928CEB40-5704-4D72-A1A6-E393774C9BB6}">
      <dsp:nvSpPr>
        <dsp:cNvPr id="0" name=""/>
        <dsp:cNvSpPr/>
      </dsp:nvSpPr>
      <dsp:spPr>
        <a:xfrm>
          <a:off x="5448547" y="3560684"/>
          <a:ext cx="3122758" cy="1249103"/>
        </a:xfrm>
        <a:prstGeom prst="chevron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kern="1200" dirty="0"/>
            <a:t>Escasa evidencia que muestra mayores tasas de Cáncer, tendencias en la mortalidad desconocidas</a:t>
          </a:r>
          <a:endParaRPr lang="es-CL" sz="1500" kern="1200" dirty="0"/>
        </a:p>
      </dsp:txBody>
      <dsp:txXfrm>
        <a:off x="6073099" y="3560684"/>
        <a:ext cx="1873655" cy="12491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53ADEE-13EF-4DC8-9DBB-8FC0FFA36FA0}">
      <dsp:nvSpPr>
        <dsp:cNvPr id="0" name=""/>
        <dsp:cNvSpPr/>
      </dsp:nvSpPr>
      <dsp:spPr>
        <a:xfrm>
          <a:off x="0" y="2124"/>
          <a:ext cx="7175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4227C7-7D04-4947-832A-F2138DD8B378}">
      <dsp:nvSpPr>
        <dsp:cNvPr id="0" name=""/>
        <dsp:cNvSpPr/>
      </dsp:nvSpPr>
      <dsp:spPr>
        <a:xfrm>
          <a:off x="0" y="2124"/>
          <a:ext cx="143508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700" kern="1200" dirty="0"/>
            <a:t>Tipo de estudio</a:t>
          </a:r>
          <a:endParaRPr lang="es-CL" sz="2700" kern="1200" dirty="0"/>
        </a:p>
      </dsp:txBody>
      <dsp:txXfrm>
        <a:off x="0" y="2124"/>
        <a:ext cx="1435080" cy="1449029"/>
      </dsp:txXfrm>
    </dsp:sp>
    <dsp:sp modelId="{A172E523-9CC3-44F6-8339-1F5494CF8EB1}">
      <dsp:nvSpPr>
        <dsp:cNvPr id="0" name=""/>
        <dsp:cNvSpPr/>
      </dsp:nvSpPr>
      <dsp:spPr>
        <a:xfrm>
          <a:off x="1542710" y="67925"/>
          <a:ext cx="5632689" cy="13160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Ecológico de series temporales a lo largo de 23 años.</a:t>
          </a:r>
          <a:endParaRPr lang="es-CL" sz="2000" kern="1200" dirty="0"/>
        </a:p>
      </dsp:txBody>
      <dsp:txXfrm>
        <a:off x="1542710" y="67925"/>
        <a:ext cx="5632689" cy="1316013"/>
      </dsp:txXfrm>
    </dsp:sp>
    <dsp:sp modelId="{1E293740-5594-4E67-915C-3F18919551C1}">
      <dsp:nvSpPr>
        <dsp:cNvPr id="0" name=""/>
        <dsp:cNvSpPr/>
      </dsp:nvSpPr>
      <dsp:spPr>
        <a:xfrm>
          <a:off x="1435079" y="1383938"/>
          <a:ext cx="57403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173FAA-93C0-4FAF-9462-BF78245C02B2}">
      <dsp:nvSpPr>
        <dsp:cNvPr id="0" name=""/>
        <dsp:cNvSpPr/>
      </dsp:nvSpPr>
      <dsp:spPr>
        <a:xfrm>
          <a:off x="0" y="1451154"/>
          <a:ext cx="7175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2F4607-ED11-47D7-BDB1-7DB211C0D53A}">
      <dsp:nvSpPr>
        <dsp:cNvPr id="0" name=""/>
        <dsp:cNvSpPr/>
      </dsp:nvSpPr>
      <dsp:spPr>
        <a:xfrm>
          <a:off x="0" y="1451154"/>
          <a:ext cx="143508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700" kern="1200" dirty="0"/>
            <a:t>Fuentes de datos		</a:t>
          </a:r>
          <a:endParaRPr lang="es-CL" sz="2700" kern="1200" dirty="0"/>
        </a:p>
      </dsp:txBody>
      <dsp:txXfrm>
        <a:off x="0" y="1451154"/>
        <a:ext cx="1435080" cy="1449029"/>
      </dsp:txXfrm>
    </dsp:sp>
    <dsp:sp modelId="{0E006B4B-EDA5-4501-912D-339216611F24}">
      <dsp:nvSpPr>
        <dsp:cNvPr id="0" name=""/>
        <dsp:cNvSpPr/>
      </dsp:nvSpPr>
      <dsp:spPr>
        <a:xfrm>
          <a:off x="1542710" y="1516954"/>
          <a:ext cx="5632689" cy="13160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Defunciones (DEIS), Población (INE), </a:t>
          </a:r>
          <a:r>
            <a:rPr lang="es-MX" sz="2000" kern="1200" dirty="0" err="1"/>
            <a:t>IDSE</a:t>
          </a:r>
          <a:r>
            <a:rPr lang="es-MX" sz="2000" kern="1200" dirty="0"/>
            <a:t> (</a:t>
          </a:r>
          <a:r>
            <a:rPr lang="es-MX" sz="2000" kern="1200" dirty="0" err="1"/>
            <a:t>OCHISAP</a:t>
          </a:r>
          <a:r>
            <a:rPr lang="es-MX" sz="2000" kern="1200" dirty="0"/>
            <a:t>) </a:t>
          </a:r>
          <a:endParaRPr lang="es-CL" sz="2000" kern="1200" dirty="0"/>
        </a:p>
      </dsp:txBody>
      <dsp:txXfrm>
        <a:off x="1542710" y="1516954"/>
        <a:ext cx="5632689" cy="1316013"/>
      </dsp:txXfrm>
    </dsp:sp>
    <dsp:sp modelId="{F36B7447-2D13-47D7-9772-2E247ACFC7C3}">
      <dsp:nvSpPr>
        <dsp:cNvPr id="0" name=""/>
        <dsp:cNvSpPr/>
      </dsp:nvSpPr>
      <dsp:spPr>
        <a:xfrm>
          <a:off x="1435079" y="2832968"/>
          <a:ext cx="57403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6E5197-55FA-4647-B147-B6B6DA6B6A87}">
      <dsp:nvSpPr>
        <dsp:cNvPr id="0" name=""/>
        <dsp:cNvSpPr/>
      </dsp:nvSpPr>
      <dsp:spPr>
        <a:xfrm>
          <a:off x="0" y="2900183"/>
          <a:ext cx="7175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65DAB7-45EA-4039-8D6E-430685B6C5C1}">
      <dsp:nvSpPr>
        <dsp:cNvPr id="0" name=""/>
        <dsp:cNvSpPr/>
      </dsp:nvSpPr>
      <dsp:spPr>
        <a:xfrm>
          <a:off x="0" y="2900183"/>
          <a:ext cx="143508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700" kern="1200"/>
            <a:t>Análisis</a:t>
          </a:r>
          <a:endParaRPr lang="es-CL" sz="2700" kern="1200" dirty="0"/>
        </a:p>
      </dsp:txBody>
      <dsp:txXfrm>
        <a:off x="0" y="2900183"/>
        <a:ext cx="1435080" cy="1449029"/>
      </dsp:txXfrm>
    </dsp:sp>
    <dsp:sp modelId="{9C469984-6893-4D65-A78F-DD2553ECDA58}">
      <dsp:nvSpPr>
        <dsp:cNvPr id="0" name=""/>
        <dsp:cNvSpPr/>
      </dsp:nvSpPr>
      <dsp:spPr>
        <a:xfrm>
          <a:off x="1542710" y="2922824"/>
          <a:ext cx="5632689" cy="4528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Ajuste indirecto -&gt; </a:t>
          </a:r>
          <a:r>
            <a:rPr lang="es-MX" sz="2000" kern="1200" dirty="0" err="1"/>
            <a:t>RME</a:t>
          </a:r>
          <a:endParaRPr lang="es-CL" sz="2000" kern="1200" dirty="0"/>
        </a:p>
      </dsp:txBody>
      <dsp:txXfrm>
        <a:off x="1542710" y="2922824"/>
        <a:ext cx="5632689" cy="452821"/>
      </dsp:txXfrm>
    </dsp:sp>
    <dsp:sp modelId="{900865E6-0FBF-47CE-BF54-A9365A6B6AE9}">
      <dsp:nvSpPr>
        <dsp:cNvPr id="0" name=""/>
        <dsp:cNvSpPr/>
      </dsp:nvSpPr>
      <dsp:spPr>
        <a:xfrm>
          <a:off x="1435079" y="3375646"/>
          <a:ext cx="57403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C11E82-8A9A-4F39-B93D-E12D3F447BB2}">
      <dsp:nvSpPr>
        <dsp:cNvPr id="0" name=""/>
        <dsp:cNvSpPr/>
      </dsp:nvSpPr>
      <dsp:spPr>
        <a:xfrm>
          <a:off x="1542710" y="3398287"/>
          <a:ext cx="5632689" cy="4528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Regresión de Cuasi-Poisson -&gt; </a:t>
          </a:r>
          <a:r>
            <a:rPr lang="es-MX" sz="2000" kern="1200" dirty="0" err="1"/>
            <a:t>RR</a:t>
          </a:r>
          <a:endParaRPr lang="es-CL" sz="2000" kern="1200" dirty="0"/>
        </a:p>
      </dsp:txBody>
      <dsp:txXfrm>
        <a:off x="1542710" y="3398287"/>
        <a:ext cx="5632689" cy="452821"/>
      </dsp:txXfrm>
    </dsp:sp>
    <dsp:sp modelId="{D3A6BB35-B17E-4449-9F9E-BDDF48737A02}">
      <dsp:nvSpPr>
        <dsp:cNvPr id="0" name=""/>
        <dsp:cNvSpPr/>
      </dsp:nvSpPr>
      <dsp:spPr>
        <a:xfrm>
          <a:off x="1435079" y="3851109"/>
          <a:ext cx="57403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980F12-3052-4D9D-BD8B-AED0D3332548}">
      <dsp:nvSpPr>
        <dsp:cNvPr id="0" name=""/>
        <dsp:cNvSpPr/>
      </dsp:nvSpPr>
      <dsp:spPr>
        <a:xfrm>
          <a:off x="1542710" y="3873750"/>
          <a:ext cx="5632689" cy="4528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/>
            <a:t>Analisis Joinpoint -&gt; Tendencias y test de paralelismo</a:t>
          </a:r>
          <a:endParaRPr lang="es-CL" sz="2000" kern="1200" dirty="0"/>
        </a:p>
      </dsp:txBody>
      <dsp:txXfrm>
        <a:off x="1542710" y="3873750"/>
        <a:ext cx="5632689" cy="452821"/>
      </dsp:txXfrm>
    </dsp:sp>
    <dsp:sp modelId="{D8DF9345-344B-4A80-9244-052D002B3EA8}">
      <dsp:nvSpPr>
        <dsp:cNvPr id="0" name=""/>
        <dsp:cNvSpPr/>
      </dsp:nvSpPr>
      <dsp:spPr>
        <a:xfrm>
          <a:off x="1435079" y="4326572"/>
          <a:ext cx="57403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11D924-091C-4FD7-9DAA-10B1887A6345}">
      <dsp:nvSpPr>
        <dsp:cNvPr id="0" name=""/>
        <dsp:cNvSpPr/>
      </dsp:nvSpPr>
      <dsp:spPr>
        <a:xfrm>
          <a:off x="-4919424" y="-753830"/>
          <a:ext cx="5858998" cy="5858998"/>
        </a:xfrm>
        <a:prstGeom prst="blockArc">
          <a:avLst>
            <a:gd name="adj1" fmla="val 18900000"/>
            <a:gd name="adj2" fmla="val 2700000"/>
            <a:gd name="adj3" fmla="val 369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261482-7341-4A4D-A173-D8EA504992C7}">
      <dsp:nvSpPr>
        <dsp:cNvPr id="0" name=""/>
        <dsp:cNvSpPr/>
      </dsp:nvSpPr>
      <dsp:spPr>
        <a:xfrm>
          <a:off x="604289" y="435133"/>
          <a:ext cx="9851585" cy="870267"/>
        </a:xfrm>
        <a:prstGeom prst="rect">
          <a:avLst/>
        </a:prstGeom>
        <a:solidFill>
          <a:srgbClr val="37838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775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600" kern="1200" dirty="0"/>
            <a:t>Riesgo elevado en 3 comunas, destacando Tocopilla</a:t>
          </a:r>
          <a:endParaRPr lang="es-CL" sz="2600" kern="1200" dirty="0"/>
        </a:p>
      </dsp:txBody>
      <dsp:txXfrm>
        <a:off x="604289" y="435133"/>
        <a:ext cx="9851585" cy="870267"/>
      </dsp:txXfrm>
    </dsp:sp>
    <dsp:sp modelId="{EF7FC7E1-FA39-42BA-A579-BB20D8A60C47}">
      <dsp:nvSpPr>
        <dsp:cNvPr id="0" name=""/>
        <dsp:cNvSpPr/>
      </dsp:nvSpPr>
      <dsp:spPr>
        <a:xfrm>
          <a:off x="60372" y="326350"/>
          <a:ext cx="1087834" cy="108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A0E56A-5160-4B16-A44E-A2CB5CD835E7}">
      <dsp:nvSpPr>
        <dsp:cNvPr id="0" name=""/>
        <dsp:cNvSpPr/>
      </dsp:nvSpPr>
      <dsp:spPr>
        <a:xfrm>
          <a:off x="920631" y="1740535"/>
          <a:ext cx="9535243" cy="870267"/>
        </a:xfrm>
        <a:prstGeom prst="rect">
          <a:avLst/>
        </a:prstGeom>
        <a:solidFill>
          <a:srgbClr val="37838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775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600" kern="1200" dirty="0"/>
            <a:t>El riesgo es heterogéneo y persistente, patrones específicos para cada comuna y sexo</a:t>
          </a:r>
          <a:endParaRPr lang="es-CL" sz="2600" kern="1200" dirty="0"/>
        </a:p>
      </dsp:txBody>
      <dsp:txXfrm>
        <a:off x="920631" y="1740535"/>
        <a:ext cx="9535243" cy="870267"/>
      </dsp:txXfrm>
    </dsp:sp>
    <dsp:sp modelId="{E6433CD4-3B85-4772-B690-03819F9987AA}">
      <dsp:nvSpPr>
        <dsp:cNvPr id="0" name=""/>
        <dsp:cNvSpPr/>
      </dsp:nvSpPr>
      <dsp:spPr>
        <a:xfrm>
          <a:off x="376714" y="1631751"/>
          <a:ext cx="1087834" cy="108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C1F1EA-506A-4126-8C74-5A052B5555DB}">
      <dsp:nvSpPr>
        <dsp:cNvPr id="0" name=""/>
        <dsp:cNvSpPr/>
      </dsp:nvSpPr>
      <dsp:spPr>
        <a:xfrm>
          <a:off x="604289" y="3045936"/>
          <a:ext cx="9851585" cy="870267"/>
        </a:xfrm>
        <a:prstGeom prst="rect">
          <a:avLst/>
        </a:prstGeom>
        <a:solidFill>
          <a:srgbClr val="37838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775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600" kern="1200" dirty="0"/>
            <a:t>Evidencia realza necesidad de estudios complementarios y reevaluación de políticas públicas</a:t>
          </a:r>
          <a:endParaRPr lang="es-CL" sz="2600" kern="1200" dirty="0"/>
        </a:p>
      </dsp:txBody>
      <dsp:txXfrm>
        <a:off x="604289" y="3045936"/>
        <a:ext cx="9851585" cy="870267"/>
      </dsp:txXfrm>
    </dsp:sp>
    <dsp:sp modelId="{31C4DDDE-8071-41B3-A9BB-ACAF87ED2848}">
      <dsp:nvSpPr>
        <dsp:cNvPr id="0" name=""/>
        <dsp:cNvSpPr/>
      </dsp:nvSpPr>
      <dsp:spPr>
        <a:xfrm>
          <a:off x="60372" y="2937153"/>
          <a:ext cx="1087834" cy="108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2A1CF2-0F3E-F4A3-1C88-F85EE8E43E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C83687C-DC92-99CA-77C7-924AEE2100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B7740B-68F6-4336-89CC-0A756835A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20-10-2025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05A692-6432-766F-AF40-BCE8EF5D8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D2A611-8DCD-34F1-AFEB-07AB4B3B5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70907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5D3BC7-1A25-B7A4-233F-D7229F7DE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1E9C280-8017-3DE6-778D-041A45555D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769F97-3761-7C70-1708-5DC6AEDE4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20-10-2025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FE2C15-41D9-AFAF-3867-9B092F43B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6853B-3924-DDC6-E04B-1F68B7796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37655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89F4831-9901-0B4A-2506-90D536E01E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B3E4870-BB71-F4B3-D835-3E840891E2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5C5C10-F407-78D9-3891-98CDE3AD3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20-10-2025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3A54BA-D177-50E3-E3D3-06D3C9F82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9FE9C7-651C-177C-4FE5-FBFC9319B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03111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B89A43-85D2-B0C5-C56D-79CC9C526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86340B-7772-7DAF-C84A-A65512DD7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5510DA-8F69-BD0C-9D64-24BACA56B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20-10-2025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789E4B-BC7B-DAE2-3E99-9E29CDE71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71C3D7-6270-3932-0F09-35DFE9123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3375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7384A8-B4EF-51FE-E506-751187B3A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0371150-5A7F-6005-5FD9-E7D042515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4FBE4D-E373-7B51-1FC6-FBFB5420E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20-10-2025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4E4779-76F9-0368-C1F2-702725D80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21FECDD-0F8F-25BE-D97C-0111A147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6791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EA0AB3-CDCA-AE7C-F5FE-FCC9D9AC8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756B90-DCE3-39DF-3E42-60287AC2A9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D8787F0-4974-8122-9220-A90DB92501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15AC255-936B-CAE1-28CF-B5521801D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20-10-2025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8BDBE0-ED93-AFFE-25FB-1F36F3F4D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C24A9E-7B84-8EAA-52CC-95FAA84B9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67183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77660F-32ED-18ED-AD35-B840157D6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18E3EEA-8476-9986-3375-9FCDFF722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8F921A4-BF86-DC08-61D6-0D850063A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DE68BC4-AB0A-C854-720E-EE628F7321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10B495F-EDE3-5875-DC61-3E0EE771AE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83DFB11-A66B-ADFA-6814-4B5599EBC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20-10-2025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A498FE1-98AC-4F7D-FB53-BAF7670E6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F78DF97-32CE-7536-02AD-A6C6D6E6C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71178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B9B140-B97B-6423-9FF3-008481B10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713EF7D-814C-96AF-7B0E-84447740E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20-10-2025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1A388E1-1B82-3A14-E443-257896B66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07663E8-4EF5-8277-A547-735DC15FB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16224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52DF380-0621-8B44-400A-B719A4E50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20-10-2025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20D4C29-3028-E959-849C-94F7C2739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7DBF3B3-1886-BE8D-9BB1-8FE91A7BE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71797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CA219D-7370-B0AF-0352-A71343D5C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A16577-E15B-983E-DE87-E13805AAA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6441E04-62C3-9E21-7A0C-84C14AEAB4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909F7C9-369E-6810-CDE5-F4D0299B0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20-10-2025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07B672D-D301-43D7-EB22-F463E3585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6D3BD9-380B-1B2F-2E7F-51620A3EE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73131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012999-2BC0-0054-9D35-C4F2E3C29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19AC690-96E2-7D21-921F-847F83F19D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BC84179-4C6C-BD57-CE73-9534EAC0B5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DBB1090-3DB7-7609-8697-2A47478C3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20-10-2025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67C26BF-AD8F-E4A0-6C19-8B3FC837E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935CCCF-839B-5692-C6E6-47A6A60B3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10488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B322CB5-AEDE-708E-9AC1-32D676CC9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C20D034-28F3-2C94-28A7-D6CFBD328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6C923F-2144-00CA-E238-D6DC309F69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9EA1B-127F-479D-A89A-91FBE2AF6D00}" type="datetimeFigureOut">
              <a:rPr lang="es-CL" smtClean="0"/>
              <a:t>20-10-2025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63E26A-FBDD-E607-B00D-C15F2AFEBE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D76B08-841F-C136-E4F7-F32563F86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3634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15.sv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14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1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>
            <a:extLst>
              <a:ext uri="{FF2B5EF4-FFF2-40B4-BE49-F238E27FC236}">
                <a16:creationId xmlns:a16="http://schemas.microsoft.com/office/drawing/2014/main" id="{87F28A0D-177D-A018-9725-63932550FBF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8F51C264-34FF-6DA5-2520-03DA579ECA0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E0BFED5A-0A4B-1466-B260-09E468ED6B0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945510" y="2340864"/>
              <a:ext cx="246490" cy="4517136"/>
            </a:xfrm>
            <a:prstGeom prst="rect">
              <a:avLst/>
            </a:prstGeom>
            <a:solidFill>
              <a:srgbClr val="37838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46322E52-B3B6-21B4-71E5-C8D34FB2408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38570" y="0"/>
              <a:ext cx="9034266" cy="1319793"/>
            </a:xfrm>
            <a:prstGeom prst="rect">
              <a:avLst/>
            </a:prstGeom>
            <a:solidFill>
              <a:srgbClr val="003C5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49F24F20-FECD-7DDF-8481-88367D71C15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884169" y="338074"/>
              <a:ext cx="2506171" cy="822278"/>
              <a:chOff x="1079889" y="319741"/>
              <a:chExt cx="3498810" cy="1107103"/>
            </a:xfrm>
          </p:grpSpPr>
          <p:pic>
            <p:nvPicPr>
              <p:cNvPr id="10" name="Imagen 9">
                <a:extLst>
                  <a:ext uri="{FF2B5EF4-FFF2-40B4-BE49-F238E27FC236}">
                    <a16:creationId xmlns:a16="http://schemas.microsoft.com/office/drawing/2014/main" id="{AFC628A2-E5B0-5080-F874-6A76B9101E5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79889" y="319741"/>
                <a:ext cx="2163825" cy="1008701"/>
              </a:xfrm>
              <a:prstGeom prst="rect">
                <a:avLst/>
              </a:prstGeom>
            </p:spPr>
          </p:pic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800B1120-E8AF-932E-79A1-5B250B388D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04831" y="442002"/>
                <a:ext cx="1073868" cy="984842"/>
              </a:xfrm>
              <a:prstGeom prst="rect">
                <a:avLst/>
              </a:prstGeom>
            </p:spPr>
          </p:pic>
        </p:grpSp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23BB32A2-F047-8DB4-2092-FAD14946E5B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616667" y="207469"/>
              <a:ext cx="4587947" cy="1112324"/>
              <a:chOff x="6363037" y="239638"/>
              <a:chExt cx="4934020" cy="1197748"/>
            </a:xfrm>
          </p:grpSpPr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B870137A-5404-F056-38B4-807B04723A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rcRect r="64578"/>
              <a:stretch/>
            </p:blipFill>
            <p:spPr>
              <a:xfrm>
                <a:off x="10156193" y="239638"/>
                <a:ext cx="1140864" cy="1197748"/>
              </a:xfrm>
              <a:prstGeom prst="rect">
                <a:avLst/>
              </a:prstGeom>
            </p:spPr>
          </p:pic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id="{6A4D803B-F4CD-DEA2-40A8-6AAA4BFA96E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63037" y="489227"/>
                <a:ext cx="3783531" cy="660069"/>
              </a:xfrm>
              <a:prstGeom prst="rect">
                <a:avLst/>
              </a:prstGeom>
            </p:spPr>
          </p:pic>
        </p:grpSp>
      </p:grpSp>
      <p:sp>
        <p:nvSpPr>
          <p:cNvPr id="8" name="Título 3">
            <a:extLst>
              <a:ext uri="{FF2B5EF4-FFF2-40B4-BE49-F238E27FC236}">
                <a16:creationId xmlns:a16="http://schemas.microsoft.com/office/drawing/2014/main" id="{9B14DF63-DB47-E0DB-8E18-7FE2A36620C9}"/>
              </a:ext>
            </a:extLst>
          </p:cNvPr>
          <p:cNvSpPr txBox="1">
            <a:spLocks/>
          </p:cNvSpPr>
          <p:nvPr/>
        </p:nvSpPr>
        <p:spPr>
          <a:xfrm>
            <a:off x="2481766" y="2225504"/>
            <a:ext cx="8219670" cy="142295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sz="4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Riesgo de mortalidad por cáncer en Zonas de Sacrificio Ambiental, análisis comparativo y de tendencias (</a:t>
            </a:r>
            <a:r>
              <a:rPr lang="es-CL" sz="45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</a:t>
            </a:r>
            <a:r>
              <a:rPr lang="es-CL" sz="45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asignado 1389)</a:t>
            </a:r>
            <a:endParaRPr lang="es-CL" sz="45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ubtítulo 5">
            <a:extLst>
              <a:ext uri="{FF2B5EF4-FFF2-40B4-BE49-F238E27FC236}">
                <a16:creationId xmlns:a16="http://schemas.microsoft.com/office/drawing/2014/main" id="{5C036101-A0DB-CB97-5614-336F2F054A75}"/>
              </a:ext>
            </a:extLst>
          </p:cNvPr>
          <p:cNvSpPr txBox="1">
            <a:spLocks/>
          </p:cNvSpPr>
          <p:nvPr/>
        </p:nvSpPr>
        <p:spPr>
          <a:xfrm>
            <a:off x="2357358" y="4343543"/>
            <a:ext cx="8344078" cy="1203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L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Matías Tapia Campos</a:t>
            </a:r>
          </a:p>
          <a:p>
            <a:pPr algn="r"/>
            <a:r>
              <a:rPr lang="es-CL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Cristóbal Ruiz-Tagle Osses</a:t>
            </a:r>
          </a:p>
        </p:txBody>
      </p:sp>
      <p:sp>
        <p:nvSpPr>
          <p:cNvPr id="2" name="Subtítulo 5">
            <a:extLst>
              <a:ext uri="{FF2B5EF4-FFF2-40B4-BE49-F238E27FC236}">
                <a16:creationId xmlns:a16="http://schemas.microsoft.com/office/drawing/2014/main" id="{2D005A37-D643-88E8-A6DF-6C8B3C69963D}"/>
              </a:ext>
            </a:extLst>
          </p:cNvPr>
          <p:cNvSpPr txBox="1">
            <a:spLocks/>
          </p:cNvSpPr>
          <p:nvPr/>
        </p:nvSpPr>
        <p:spPr>
          <a:xfrm>
            <a:off x="2572512" y="5703561"/>
            <a:ext cx="8128924" cy="9728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L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Magíster en Salud Pública y Planificación Sanitaria</a:t>
            </a:r>
          </a:p>
          <a:p>
            <a:pPr algn="r"/>
            <a:r>
              <a:rPr lang="es-CL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Escuela de Salud Pública</a:t>
            </a:r>
          </a:p>
          <a:p>
            <a:pPr algn="r"/>
            <a:r>
              <a:rPr lang="es-CL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Universidad Mayor</a:t>
            </a:r>
          </a:p>
        </p:txBody>
      </p:sp>
    </p:spTree>
    <p:extLst>
      <p:ext uri="{BB962C8B-B14F-4D97-AF65-F5344CB8AC3E}">
        <p14:creationId xmlns:p14="http://schemas.microsoft.com/office/powerpoint/2010/main" val="857638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1AEA8C8-5334-ABB2-996B-DEAD2EEDE3A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8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A7FFA41-60A5-6E51-5767-EBDE71711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991402"/>
          </a:xfrm>
        </p:spPr>
        <p:txBody>
          <a:bodyPr>
            <a:normAutofit/>
          </a:bodyPr>
          <a:lstStyle/>
          <a:p>
            <a:pPr algn="r"/>
            <a:r>
              <a:rPr lang="es-CL" sz="4000" b="1" dirty="0">
                <a:solidFill>
                  <a:srgbClr val="003C5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Conclusión</a:t>
            </a:r>
            <a:endParaRPr lang="es-CL" sz="4000" b="1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41429CA-67ED-8F95-167B-2C2CC79392D1}"/>
              </a:ext>
            </a:extLst>
          </p:cNvPr>
          <p:cNvSpPr/>
          <p:nvPr/>
        </p:nvSpPr>
        <p:spPr>
          <a:xfrm>
            <a:off x="2934119" y="1527349"/>
            <a:ext cx="8912887" cy="476291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aphicFrame>
        <p:nvGraphicFramePr>
          <p:cNvPr id="7" name="Marcador de contenido 6">
            <a:extLst>
              <a:ext uri="{FF2B5EF4-FFF2-40B4-BE49-F238E27FC236}">
                <a16:creationId xmlns:a16="http://schemas.microsoft.com/office/drawing/2014/main" id="{8A823687-876C-076E-4E34-2A95BD2C6B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547993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:a16="http://schemas.microsoft.com/office/drawing/2014/main" id="{EDF8EA7F-02D4-A20C-3762-DD60DA0990D2}"/>
              </a:ext>
            </a:extLst>
          </p:cNvPr>
          <p:cNvSpPr/>
          <p:nvPr/>
        </p:nvSpPr>
        <p:spPr>
          <a:xfrm>
            <a:off x="11943984" y="1527349"/>
            <a:ext cx="246490" cy="4762919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9" name="Gráfico 8" descr="Ciudad con relleno sólido">
            <a:extLst>
              <a:ext uri="{FF2B5EF4-FFF2-40B4-BE49-F238E27FC236}">
                <a16:creationId xmlns:a16="http://schemas.microsoft.com/office/drawing/2014/main" id="{2EB65449-EBDC-9FF3-7BA6-7BF16937F5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9860" y="2230200"/>
            <a:ext cx="914400" cy="914400"/>
          </a:xfrm>
          <a:prstGeom prst="rect">
            <a:avLst/>
          </a:prstGeom>
        </p:spPr>
      </p:pic>
      <p:pic>
        <p:nvPicPr>
          <p:cNvPr id="17" name="Gráfico 16" descr="Estadísticas con relleno sólido">
            <a:extLst>
              <a:ext uri="{FF2B5EF4-FFF2-40B4-BE49-F238E27FC236}">
                <a16:creationId xmlns:a16="http://schemas.microsoft.com/office/drawing/2014/main" id="{4AD31D1B-651E-49F9-A1AE-B2DED354FC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11600" y="3544094"/>
            <a:ext cx="914400" cy="914400"/>
          </a:xfrm>
          <a:prstGeom prst="rect">
            <a:avLst/>
          </a:prstGeom>
        </p:spPr>
      </p:pic>
      <p:pic>
        <p:nvPicPr>
          <p:cNvPr id="19" name="Gráfico 18" descr="Investigación con relleno sólido">
            <a:extLst>
              <a:ext uri="{FF2B5EF4-FFF2-40B4-BE49-F238E27FC236}">
                <a16:creationId xmlns:a16="http://schemas.microsoft.com/office/drawing/2014/main" id="{29EB1F58-2662-5842-20CB-DD88762FA7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71760" y="485798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691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28D2B1E-D81A-4484-FA28-1772704FA33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58AEEE6-C2AB-BF78-7975-CD51848EC6BE}"/>
              </a:ext>
            </a:extLst>
          </p:cNvPr>
          <p:cNvSpPr/>
          <p:nvPr/>
        </p:nvSpPr>
        <p:spPr>
          <a:xfrm>
            <a:off x="838198" y="2059912"/>
            <a:ext cx="10429570" cy="423035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702AF4E-8E91-F51F-EEDB-22302900B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26382"/>
            <a:ext cx="3537858" cy="1325563"/>
          </a:xfrm>
        </p:spPr>
        <p:txBody>
          <a:bodyPr/>
          <a:lstStyle/>
          <a:p>
            <a:r>
              <a:rPr lang="es-CL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Referencias</a:t>
            </a:r>
            <a:endParaRPr lang="es-C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8D26994-CF63-52B1-84B7-690D928AD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1981" y="2168236"/>
            <a:ext cx="8902004" cy="4063381"/>
          </a:xfrm>
        </p:spPr>
        <p:txBody>
          <a:bodyPr>
            <a:normAutofit/>
          </a:bodyPr>
          <a:lstStyle/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pPr marL="0" indent="0">
              <a:buNone/>
            </a:pPr>
            <a:endParaRPr lang="es-CL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357DB04-3E73-B7C0-D0F3-120EAFBEF1C5}"/>
              </a:ext>
            </a:extLst>
          </p:cNvPr>
          <p:cNvSpPr/>
          <p:nvPr/>
        </p:nvSpPr>
        <p:spPr>
          <a:xfrm>
            <a:off x="11945510" y="2059913"/>
            <a:ext cx="246490" cy="4230356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2" name="Imagen 11" descr="Código QR&#10;&#10;El contenido generado por IA puede ser incorrecto.">
            <a:extLst>
              <a:ext uri="{FF2B5EF4-FFF2-40B4-BE49-F238E27FC236}">
                <a16:creationId xmlns:a16="http://schemas.microsoft.com/office/drawing/2014/main" id="{A89D1C2B-CFA4-1391-B17E-5F21084BE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292" y="2143399"/>
            <a:ext cx="4063381" cy="406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592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B299639F-21E6-6C68-4255-3508216A48A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1"/>
          <a:stretch/>
        </p:blipFill>
        <p:spPr>
          <a:xfrm>
            <a:off x="1506326" y="-3"/>
            <a:ext cx="8744579" cy="3572933"/>
          </a:xfrm>
          <a:prstGeom prst="rect">
            <a:avLst/>
          </a:prstGeom>
        </p:spPr>
      </p:pic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5838A512-AE12-57FF-8D34-CDD3AF85BA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792" y="3882169"/>
            <a:ext cx="9361159" cy="2975831"/>
          </a:xfr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70D9DFCB-B7C7-0ED0-915A-9A5829B91A17}"/>
              </a:ext>
            </a:extLst>
          </p:cNvPr>
          <p:cNvSpPr/>
          <p:nvPr/>
        </p:nvSpPr>
        <p:spPr>
          <a:xfrm>
            <a:off x="10250905" y="0"/>
            <a:ext cx="1941094" cy="3572933"/>
          </a:xfrm>
          <a:prstGeom prst="rect">
            <a:avLst/>
          </a:prstGeom>
          <a:solidFill>
            <a:srgbClr val="003C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118D5AA1-CDC1-7D36-A634-AAF831510AD4}"/>
              </a:ext>
            </a:extLst>
          </p:cNvPr>
          <p:cNvGrpSpPr/>
          <p:nvPr/>
        </p:nvGrpSpPr>
        <p:grpSpPr>
          <a:xfrm>
            <a:off x="4555997" y="2090057"/>
            <a:ext cx="7086437" cy="1463623"/>
            <a:chOff x="5505274" y="239638"/>
            <a:chExt cx="5791783" cy="1197748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C3EB62E4-3290-B8B7-47ED-1278D0C7E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64578"/>
            <a:stretch/>
          </p:blipFill>
          <p:spPr>
            <a:xfrm>
              <a:off x="10156193" y="239638"/>
              <a:ext cx="1140864" cy="1197748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1774E513-9E46-916B-E2BD-22117A2FB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05274" y="443736"/>
              <a:ext cx="4450386" cy="776408"/>
            </a:xfrm>
            <a:prstGeom prst="rect">
              <a:avLst/>
            </a:prstGeom>
          </p:spPr>
        </p:pic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941B9570-0E93-9280-B609-6C6AE24DF3A7}"/>
              </a:ext>
            </a:extLst>
          </p:cNvPr>
          <p:cNvSpPr/>
          <p:nvPr/>
        </p:nvSpPr>
        <p:spPr>
          <a:xfrm>
            <a:off x="1415420" y="0"/>
            <a:ext cx="90906" cy="3572930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631678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94272-9219-05EE-90F8-4329D0273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049BD775-C43F-0B84-2349-AB754D1FB42F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1242271-8626-C9F4-BBDF-02D5E53EE0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0" y="0"/>
            <a:ext cx="4880907" cy="5285038"/>
          </a:xfrm>
          <a:prstGeom prst="rect">
            <a:avLst/>
          </a:prstGeom>
        </p:spPr>
      </p:pic>
      <p:sp>
        <p:nvSpPr>
          <p:cNvPr id="5" name="Título 6">
            <a:extLst>
              <a:ext uri="{FF2B5EF4-FFF2-40B4-BE49-F238E27FC236}">
                <a16:creationId xmlns:a16="http://schemas.microsoft.com/office/drawing/2014/main" id="{938C2E17-D245-85FA-05CD-2A944004B98B}"/>
              </a:ext>
            </a:extLst>
          </p:cNvPr>
          <p:cNvSpPr txBox="1">
            <a:spLocks/>
          </p:cNvSpPr>
          <p:nvPr/>
        </p:nvSpPr>
        <p:spPr>
          <a:xfrm>
            <a:off x="611651" y="5281891"/>
            <a:ext cx="3657602" cy="99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7D3E09E-F96C-36A6-3BCD-35940041B677}"/>
              </a:ext>
            </a:extLst>
          </p:cNvPr>
          <p:cNvSpPr/>
          <p:nvPr/>
        </p:nvSpPr>
        <p:spPr>
          <a:xfrm rot="5400000">
            <a:off x="195376" y="1208014"/>
            <a:ext cx="4490153" cy="36576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630EF296-3568-FB43-C6F4-F4E38DB25C07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4F23CED-0DAF-3AFE-8980-55DF93A8D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827" y="1009615"/>
            <a:ext cx="6664763" cy="367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573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057BAA-A77C-5A4F-18BD-6FC1CAB6B4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9ED92304-E79D-81C9-001D-75009B150F81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9D10669-E938-D468-3682-0ADAE7CD4D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0" y="0"/>
            <a:ext cx="4880907" cy="5285038"/>
          </a:xfrm>
          <a:prstGeom prst="rect">
            <a:avLst/>
          </a:prstGeom>
        </p:spPr>
      </p:pic>
      <p:sp>
        <p:nvSpPr>
          <p:cNvPr id="5" name="Título 6">
            <a:extLst>
              <a:ext uri="{FF2B5EF4-FFF2-40B4-BE49-F238E27FC236}">
                <a16:creationId xmlns:a16="http://schemas.microsoft.com/office/drawing/2014/main" id="{3BCA19B0-8232-7FF6-5717-B7F156C2967A}"/>
              </a:ext>
            </a:extLst>
          </p:cNvPr>
          <p:cNvSpPr txBox="1">
            <a:spLocks/>
          </p:cNvSpPr>
          <p:nvPr/>
        </p:nvSpPr>
        <p:spPr>
          <a:xfrm>
            <a:off x="611651" y="5281891"/>
            <a:ext cx="3657602" cy="99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CA3C6F2-76D9-643F-5A2B-A1921DC8151B}"/>
              </a:ext>
            </a:extLst>
          </p:cNvPr>
          <p:cNvSpPr/>
          <p:nvPr/>
        </p:nvSpPr>
        <p:spPr>
          <a:xfrm rot="5400000">
            <a:off x="195376" y="1208014"/>
            <a:ext cx="4490153" cy="36576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07769EF-71E6-3AB6-875B-F049BC917C1C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D07802B-5793-F4E2-1188-78F05275A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671" y="162568"/>
            <a:ext cx="4511432" cy="627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61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F8093C-4B81-DB1D-901F-17599FCEB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6EF8F3E3-4D09-8D24-0769-A3DD15200423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B242D60-49E9-CB63-8364-9135A99D3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0" y="0"/>
            <a:ext cx="4880907" cy="5285038"/>
          </a:xfrm>
          <a:prstGeom prst="rect">
            <a:avLst/>
          </a:prstGeom>
        </p:spPr>
      </p:pic>
      <p:sp>
        <p:nvSpPr>
          <p:cNvPr id="5" name="Título 6">
            <a:extLst>
              <a:ext uri="{FF2B5EF4-FFF2-40B4-BE49-F238E27FC236}">
                <a16:creationId xmlns:a16="http://schemas.microsoft.com/office/drawing/2014/main" id="{25EFF0E6-E7A7-8E08-4B4A-A9767427F28B}"/>
              </a:ext>
            </a:extLst>
          </p:cNvPr>
          <p:cNvSpPr txBox="1">
            <a:spLocks/>
          </p:cNvSpPr>
          <p:nvPr/>
        </p:nvSpPr>
        <p:spPr>
          <a:xfrm>
            <a:off x="611651" y="5281891"/>
            <a:ext cx="3657602" cy="99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AAEF189-D75C-08E8-36FC-689A82DF6A60}"/>
              </a:ext>
            </a:extLst>
          </p:cNvPr>
          <p:cNvSpPr/>
          <p:nvPr/>
        </p:nvSpPr>
        <p:spPr>
          <a:xfrm rot="5400000">
            <a:off x="195376" y="1208014"/>
            <a:ext cx="4490153" cy="36576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D9FEF52-DC34-B158-C14D-81F38743447F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4F691594-CB13-5DD0-611C-F6466FC62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1788" y="202333"/>
            <a:ext cx="4450794" cy="630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2807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BC7CE-F6B5-E3D0-8588-80F11B087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DDCD1650-4120-E36A-9551-27EB37F5BF78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Imagen 2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29FE1AE5-6035-937E-AF93-F66148CB35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8" y="0"/>
            <a:ext cx="97971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516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02E2B7-6294-10D4-3E6B-1DDDE639B0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130A39DF-06F9-57DA-0EFB-6CD8BA7D9513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Imagen 2" descr="Gráfico, Histograma&#10;&#10;El contenido generado por IA puede ser incorrecto.">
            <a:extLst>
              <a:ext uri="{FF2B5EF4-FFF2-40B4-BE49-F238E27FC236}">
                <a16:creationId xmlns:a16="http://schemas.microsoft.com/office/drawing/2014/main" id="{BE8C207F-3646-B3F4-6CEC-F452021512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409" y="0"/>
            <a:ext cx="9805182" cy="686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4921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06FF1-569F-A4B2-E676-429EC7260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6EB37B68-7CBF-3293-0283-6A84EDB929AD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Imagen 2" descr="Gráfico&#10;&#10;El contenido generado por IA puede ser incorrecto.">
            <a:extLst>
              <a:ext uri="{FF2B5EF4-FFF2-40B4-BE49-F238E27FC236}">
                <a16:creationId xmlns:a16="http://schemas.microsoft.com/office/drawing/2014/main" id="{1EAE6EE8-2EDD-1E06-726A-E4340D064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8" y="0"/>
            <a:ext cx="979714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5407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E7D7C-B26A-B047-0A6A-BE4A3EB48F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11799335-640F-2F81-93A0-19001689C375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Imagen 2" descr="Gráfico&#10;&#10;El contenido generado por IA puede ser incorrecto.">
            <a:extLst>
              <a:ext uri="{FF2B5EF4-FFF2-40B4-BE49-F238E27FC236}">
                <a16:creationId xmlns:a16="http://schemas.microsoft.com/office/drawing/2014/main" id="{80D447DC-550A-DCED-9C4C-436CAFE8D1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9" y="1"/>
            <a:ext cx="979714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190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27FD4B5A-D93B-6FD9-7742-3C8CE089D4E3}"/>
              </a:ext>
            </a:extLst>
          </p:cNvPr>
          <p:cNvSpPr txBox="1">
            <a:spLocks/>
          </p:cNvSpPr>
          <p:nvPr/>
        </p:nvSpPr>
        <p:spPr>
          <a:xfrm>
            <a:off x="170064" y="2766218"/>
            <a:ext cx="28816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Materiales</a:t>
            </a:r>
            <a:b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y</a:t>
            </a:r>
            <a:b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Métodos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5C1FB5A-D3D7-EFA1-F74B-3FA06AC29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7311093" y="1572959"/>
            <a:ext cx="4880907" cy="5285038"/>
          </a:xfrm>
          <a:prstGeom prst="rect">
            <a:avLst/>
          </a:prstGeom>
        </p:spPr>
      </p:pic>
      <p:sp>
        <p:nvSpPr>
          <p:cNvPr id="6" name="Título 6">
            <a:extLst>
              <a:ext uri="{FF2B5EF4-FFF2-40B4-BE49-F238E27FC236}">
                <a16:creationId xmlns:a16="http://schemas.microsoft.com/office/drawing/2014/main" id="{0D10D580-29D0-5645-A811-1720212D9509}"/>
              </a:ext>
            </a:extLst>
          </p:cNvPr>
          <p:cNvSpPr txBox="1">
            <a:spLocks/>
          </p:cNvSpPr>
          <p:nvPr/>
        </p:nvSpPr>
        <p:spPr>
          <a:xfrm>
            <a:off x="7968344" y="765817"/>
            <a:ext cx="3657602" cy="99097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F1B4357-9575-9CE3-3588-E5A0C06A8669}"/>
              </a:ext>
            </a:extLst>
          </p:cNvPr>
          <p:cNvSpPr/>
          <p:nvPr/>
        </p:nvSpPr>
        <p:spPr>
          <a:xfrm rot="16200000">
            <a:off x="7558196" y="1983106"/>
            <a:ext cx="4477897" cy="36576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BF70A3F-3355-D4C8-3FC3-0B962CEF00E6}"/>
              </a:ext>
            </a:extLst>
          </p:cNvPr>
          <p:cNvSpPr/>
          <p:nvPr/>
        </p:nvSpPr>
        <p:spPr>
          <a:xfrm>
            <a:off x="0" y="1572958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aphicFrame>
        <p:nvGraphicFramePr>
          <p:cNvPr id="19" name="Marcador de contenido 18">
            <a:extLst>
              <a:ext uri="{FF2B5EF4-FFF2-40B4-BE49-F238E27FC236}">
                <a16:creationId xmlns:a16="http://schemas.microsoft.com/office/drawing/2014/main" id="{1A407CFE-ECB9-B681-66E2-41CF904D59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5219800"/>
              </p:ext>
            </p:extLst>
          </p:nvPr>
        </p:nvGraphicFramePr>
        <p:xfrm>
          <a:off x="-1321800" y="1656000"/>
          <a:ext cx="10746600" cy="493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314816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DEA957-F8A7-7589-DD39-1A556D969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C42162A6-8149-C84B-3430-DD33A8C93FC1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Imagen 2" descr="Gráfico&#10;&#10;El contenido generado por IA puede ser incorrecto.">
            <a:extLst>
              <a:ext uri="{FF2B5EF4-FFF2-40B4-BE49-F238E27FC236}">
                <a16:creationId xmlns:a16="http://schemas.microsoft.com/office/drawing/2014/main" id="{AB79A732-0156-036E-812C-DEBF677B6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592" y="0"/>
            <a:ext cx="9798816" cy="685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5791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F75866-77BE-B6D9-96B3-92EDEEDF3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D937B733-FA5F-9764-830A-4DBA725E31C9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Imagen 2" descr="Gráfico&#10;&#10;El contenido generado por IA puede ser incorrecto.">
            <a:extLst>
              <a:ext uri="{FF2B5EF4-FFF2-40B4-BE49-F238E27FC236}">
                <a16:creationId xmlns:a16="http://schemas.microsoft.com/office/drawing/2014/main" id="{6FC1D685-EAD5-F350-9828-4C0CF88B5E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9" y="1"/>
            <a:ext cx="979714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08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Marcador de contenido 5">
            <a:extLst>
              <a:ext uri="{FF2B5EF4-FFF2-40B4-BE49-F238E27FC236}">
                <a16:creationId xmlns:a16="http://schemas.microsoft.com/office/drawing/2014/main" id="{C6BDD707-C2A4-DCAD-9274-72C22B8AB0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877202"/>
              </p:ext>
            </p:extLst>
          </p:nvPr>
        </p:nvGraphicFramePr>
        <p:xfrm>
          <a:off x="4588261" y="1663507"/>
          <a:ext cx="71754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ítulo 1">
            <a:extLst>
              <a:ext uri="{FF2B5EF4-FFF2-40B4-BE49-F238E27FC236}">
                <a16:creationId xmlns:a16="http://schemas.microsoft.com/office/drawing/2014/main" id="{31742A01-19FE-CF59-918D-B59FE0DCC5C4}"/>
              </a:ext>
            </a:extLst>
          </p:cNvPr>
          <p:cNvSpPr txBox="1">
            <a:spLocks/>
          </p:cNvSpPr>
          <p:nvPr/>
        </p:nvSpPr>
        <p:spPr>
          <a:xfrm>
            <a:off x="170064" y="2766218"/>
            <a:ext cx="28816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Materiales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y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Métodos</a:t>
            </a:r>
            <a:endParaRPr lang="es-CL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5A5D804-DFA4-3EF3-A203-48FEE2A3AA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2" r="15583"/>
          <a:stretch/>
        </p:blipFill>
        <p:spPr>
          <a:xfrm>
            <a:off x="0" y="1598929"/>
            <a:ext cx="4376057" cy="528503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7864E9EC-7A9B-48FE-9963-6CC4AAC9C95D}"/>
              </a:ext>
            </a:extLst>
          </p:cNvPr>
          <p:cNvSpPr/>
          <p:nvPr/>
        </p:nvSpPr>
        <p:spPr>
          <a:xfrm>
            <a:off x="490888" y="2502567"/>
            <a:ext cx="3885169" cy="344584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195AD30B-4C78-67FC-2B94-33D52ED9A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453" y="3233995"/>
            <a:ext cx="2881604" cy="1325563"/>
          </a:xfrm>
        </p:spPr>
        <p:txBody>
          <a:bodyPr>
            <a:normAutofit fontScale="90000"/>
          </a:bodyPr>
          <a:lstStyle/>
          <a:p>
            <a:pPr algn="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Materiales </a:t>
            </a:r>
            <a:b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métodos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6C87462-FC36-BBB2-F219-984B532B17DF}"/>
              </a:ext>
            </a:extLst>
          </p:cNvPr>
          <p:cNvSpPr/>
          <p:nvPr/>
        </p:nvSpPr>
        <p:spPr>
          <a:xfrm>
            <a:off x="11975865" y="1582968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5385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B75B00E9-D1C1-1190-8658-280FCA161C00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69C3DA3-85ED-A16C-44D6-796E40A435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0" y="0"/>
            <a:ext cx="4880907" cy="5285038"/>
          </a:xfrm>
          <a:prstGeom prst="rect">
            <a:avLst/>
          </a:prstGeom>
        </p:spPr>
      </p:pic>
      <p:sp>
        <p:nvSpPr>
          <p:cNvPr id="5" name="Título 6">
            <a:extLst>
              <a:ext uri="{FF2B5EF4-FFF2-40B4-BE49-F238E27FC236}">
                <a16:creationId xmlns:a16="http://schemas.microsoft.com/office/drawing/2014/main" id="{BD635213-A22F-FA03-0770-12B641E2FD8E}"/>
              </a:ext>
            </a:extLst>
          </p:cNvPr>
          <p:cNvSpPr txBox="1">
            <a:spLocks/>
          </p:cNvSpPr>
          <p:nvPr/>
        </p:nvSpPr>
        <p:spPr>
          <a:xfrm>
            <a:off x="611651" y="5281891"/>
            <a:ext cx="3657602" cy="99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8446EA4-F2D8-68D0-C628-2CABCCC0A220}"/>
              </a:ext>
            </a:extLst>
          </p:cNvPr>
          <p:cNvSpPr/>
          <p:nvPr/>
        </p:nvSpPr>
        <p:spPr>
          <a:xfrm rot="5400000">
            <a:off x="195376" y="1208014"/>
            <a:ext cx="4490153" cy="36576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5286E89-9BDE-948C-7CE7-DB280A69DB6D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54411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832E9F-E28D-FD93-F24D-8828E2B85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0FA78670-5AA0-F92F-5A7F-2136ACFA03CD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08EFAFF-FB35-092A-D2DE-1537FD464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997" y="111761"/>
            <a:ext cx="11148483" cy="6720202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0EDF1464-3DFE-5A10-5AEA-8E64AD75270D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9241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04C9D5-8EE5-3E8C-AA42-2E61F65BF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arcador de contenido 10" descr="Gráfico, Gráfico de cajas y bigotes&#10;&#10;El contenido generado por IA puede ser incorrecto.">
            <a:extLst>
              <a:ext uri="{FF2B5EF4-FFF2-40B4-BE49-F238E27FC236}">
                <a16:creationId xmlns:a16="http://schemas.microsoft.com/office/drawing/2014/main" id="{791FA5C1-3A8A-0AA0-333C-B826FEBADB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40" y="101792"/>
            <a:ext cx="9858108" cy="6654415"/>
          </a:xfr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A16B94F3-26FA-7B51-6E9B-43BB68B6040E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00320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B7E85F-7BBA-E4FA-0C4F-9107C4768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BB699E10-C852-C809-B692-FCE6599FCD91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 descr="Calendario&#10;&#10;El contenido generado por IA puede ser incorrecto.">
            <a:extLst>
              <a:ext uri="{FF2B5EF4-FFF2-40B4-BE49-F238E27FC236}">
                <a16:creationId xmlns:a16="http://schemas.microsoft.com/office/drawing/2014/main" id="{A802D971-F9F4-A5EE-14BB-3A5FE90476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50" y="87209"/>
            <a:ext cx="10199525" cy="668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112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1AFCD-5721-766E-E58C-F526BDACA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92ADAC5A-9AB3-1E9C-8864-19E7728026C9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5" name="Imagen 14" descr="Imagen que contiene Gráfico&#10;&#10;El contenido generado por IA puede ser incorrecto.">
            <a:extLst>
              <a:ext uri="{FF2B5EF4-FFF2-40B4-BE49-F238E27FC236}">
                <a16:creationId xmlns:a16="http://schemas.microsoft.com/office/drawing/2014/main" id="{5ECD4A2A-EE47-07D5-E69D-123B6C2B0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087" y="110168"/>
            <a:ext cx="9871825" cy="674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117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7D704F-0DAB-76E3-7F92-B96AE81B6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BA7FABF4-DF3C-1A2E-ED33-F1BCFB117850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3C3A7F8-A3F0-47B5-914B-9CA93D6CD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0" y="0"/>
            <a:ext cx="4880907" cy="5285038"/>
          </a:xfrm>
          <a:prstGeom prst="rect">
            <a:avLst/>
          </a:prstGeom>
        </p:spPr>
      </p:pic>
      <p:sp>
        <p:nvSpPr>
          <p:cNvPr id="5" name="Título 6">
            <a:extLst>
              <a:ext uri="{FF2B5EF4-FFF2-40B4-BE49-F238E27FC236}">
                <a16:creationId xmlns:a16="http://schemas.microsoft.com/office/drawing/2014/main" id="{AC7426F6-F33B-ECEB-BC29-2AC8F30C8652}"/>
              </a:ext>
            </a:extLst>
          </p:cNvPr>
          <p:cNvSpPr txBox="1">
            <a:spLocks/>
          </p:cNvSpPr>
          <p:nvPr/>
        </p:nvSpPr>
        <p:spPr>
          <a:xfrm>
            <a:off x="611651" y="5281892"/>
            <a:ext cx="3657602" cy="99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553A92D-51BE-DDE8-718F-6D475C8FE976}"/>
              </a:ext>
            </a:extLst>
          </p:cNvPr>
          <p:cNvSpPr/>
          <p:nvPr/>
        </p:nvSpPr>
        <p:spPr>
          <a:xfrm rot="5400000">
            <a:off x="195376" y="1208014"/>
            <a:ext cx="4490153" cy="36576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700C1701-0399-499A-EA77-396F7AC60A32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A69E2FB9-3258-3C06-C2B3-21D7C88C60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2558" y="246700"/>
            <a:ext cx="5730737" cy="59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0968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</TotalTime>
  <Words>191</Words>
  <Application>Microsoft Office PowerPoint</Application>
  <PresentationFormat>Panorámica</PresentationFormat>
  <Paragraphs>44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Century Gothic</vt:lpstr>
      <vt:lpstr>Tema de Office</vt:lpstr>
      <vt:lpstr>Presentación de PowerPoint</vt:lpstr>
      <vt:lpstr>Presentación de PowerPoint</vt:lpstr>
      <vt:lpstr>Materiales  y métodos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Conclusión</vt:lpstr>
      <vt:lpstr>Referencias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Matías Alejandro Salamanca Muñoz</dc:creator>
  <cp:lastModifiedBy>Matías Tapia Campos</cp:lastModifiedBy>
  <cp:revision>12</cp:revision>
  <dcterms:created xsi:type="dcterms:W3CDTF">2023-09-24T14:12:27Z</dcterms:created>
  <dcterms:modified xsi:type="dcterms:W3CDTF">2025-10-20T18:21:41Z</dcterms:modified>
</cp:coreProperties>
</file>