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0" r:id="rId3"/>
    <p:sldId id="265" r:id="rId4"/>
    <p:sldId id="269" r:id="rId5"/>
    <p:sldId id="266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  <a:srgbClr val="005E00"/>
    <a:srgbClr val="60A5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D64C91-A08A-49EE-969A-B28879893A43}" type="doc">
      <dgm:prSet loTypeId="urn:microsoft.com/office/officeart/2005/8/layout/vList5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BAC0FF0-4436-42A3-AA72-0C0EEBD77AB3}">
      <dgm:prSet custT="1"/>
      <dgm:spPr>
        <a:solidFill>
          <a:srgbClr val="378389"/>
        </a:solidFill>
      </dgm:spPr>
      <dgm:t>
        <a:bodyPr/>
        <a:lstStyle/>
        <a:p>
          <a:r>
            <a:rPr lang="es-CL" sz="2200" b="1" noProof="0" dirty="0"/>
            <a:t>Diseño de estudio </a:t>
          </a:r>
          <a:br>
            <a:rPr lang="es-CL" sz="1800" noProof="0" dirty="0"/>
          </a:br>
          <a:r>
            <a:rPr lang="es-CL" sz="1700" noProof="0" dirty="0"/>
            <a:t>Corresponde a un estudio observacional, descriptivo y comparativo, basado en análisis de datos secundario de laboratorio clínico</a:t>
          </a:r>
        </a:p>
      </dgm:t>
    </dgm:pt>
    <dgm:pt modelId="{312232E4-04E5-42BA-85FC-7FEE737B055C}" type="parTrans" cxnId="{67591C56-C6DF-4038-96D2-2DD7886A1668}">
      <dgm:prSet/>
      <dgm:spPr/>
      <dgm:t>
        <a:bodyPr/>
        <a:lstStyle/>
        <a:p>
          <a:endParaRPr lang="en-US"/>
        </a:p>
      </dgm:t>
    </dgm:pt>
    <dgm:pt modelId="{81867EB0-8F72-4E83-B5BA-E9D5472CA332}" type="sibTrans" cxnId="{67591C56-C6DF-4038-96D2-2DD7886A1668}">
      <dgm:prSet/>
      <dgm:spPr/>
      <dgm:t>
        <a:bodyPr/>
        <a:lstStyle/>
        <a:p>
          <a:endParaRPr lang="en-US"/>
        </a:p>
      </dgm:t>
    </dgm:pt>
    <dgm:pt modelId="{5F36FAA0-3833-415B-9CE2-CD2A0ACE8E65}">
      <dgm:prSet/>
      <dgm:spPr/>
      <dgm:t>
        <a:bodyPr/>
        <a:lstStyle/>
        <a:p>
          <a:pPr algn="l"/>
          <a:r>
            <a:rPr lang="es-CL" b="1" noProof="0" dirty="0"/>
            <a:t>3.839 exámenes únicos</a:t>
          </a:r>
          <a:r>
            <a:rPr lang="es-CL" noProof="0" dirty="0"/>
            <a:t> analizados</a:t>
          </a:r>
        </a:p>
      </dgm:t>
    </dgm:pt>
    <dgm:pt modelId="{BC20AE99-7972-4822-98F2-DE3FFE899E48}" type="parTrans" cxnId="{24F8B481-8B33-4689-8E7B-AC0875C783F5}">
      <dgm:prSet/>
      <dgm:spPr/>
      <dgm:t>
        <a:bodyPr/>
        <a:lstStyle/>
        <a:p>
          <a:endParaRPr lang="en-US"/>
        </a:p>
      </dgm:t>
    </dgm:pt>
    <dgm:pt modelId="{E17528E3-C88B-4FD2-9252-B20FFF7CABB8}" type="sibTrans" cxnId="{24F8B481-8B33-4689-8E7B-AC0875C783F5}">
      <dgm:prSet/>
      <dgm:spPr/>
      <dgm:t>
        <a:bodyPr/>
        <a:lstStyle/>
        <a:p>
          <a:endParaRPr lang="en-US"/>
        </a:p>
      </dgm:t>
    </dgm:pt>
    <dgm:pt modelId="{7048474E-4D88-4B22-A068-9E2240C4DF9D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CL" sz="2000" b="1" noProof="0" dirty="0"/>
            <a:t>Análisis estadístico</a:t>
          </a:r>
          <a:endParaRPr lang="es-CL" sz="2000" noProof="0" dirty="0"/>
        </a:p>
      </dgm:t>
    </dgm:pt>
    <dgm:pt modelId="{CD2775A8-ABB5-487E-8F39-1F6639CA315B}" type="parTrans" cxnId="{8BE1CDA7-E3EA-457B-AEE8-E8AC35B7A67C}">
      <dgm:prSet/>
      <dgm:spPr/>
      <dgm:t>
        <a:bodyPr/>
        <a:lstStyle/>
        <a:p>
          <a:endParaRPr lang="en-US"/>
        </a:p>
      </dgm:t>
    </dgm:pt>
    <dgm:pt modelId="{8767F261-72F2-4BA4-A79B-D57E21C4C7D2}" type="sibTrans" cxnId="{8BE1CDA7-E3EA-457B-AEE8-E8AC35B7A67C}">
      <dgm:prSet/>
      <dgm:spPr/>
      <dgm:t>
        <a:bodyPr/>
        <a:lstStyle/>
        <a:p>
          <a:endParaRPr lang="en-US"/>
        </a:p>
      </dgm:t>
    </dgm:pt>
    <dgm:pt modelId="{C68AE3A0-8F97-42B3-9C32-1B25BEECCD02}">
      <dgm:prSet/>
      <dgm:spPr/>
      <dgm:t>
        <a:bodyPr/>
        <a:lstStyle/>
        <a:p>
          <a:pPr algn="l"/>
          <a:r>
            <a:rPr lang="es-CL" noProof="0" dirty="0"/>
            <a:t>Cálculo de tasas de positividad por agente y por sexo</a:t>
          </a:r>
        </a:p>
      </dgm:t>
    </dgm:pt>
    <dgm:pt modelId="{175A475B-073F-4CA1-A6BE-70D16B53B6EB}" type="parTrans" cxnId="{3A4C87D9-1250-42EA-AD00-EDEA2B1EB3D7}">
      <dgm:prSet/>
      <dgm:spPr/>
      <dgm:t>
        <a:bodyPr/>
        <a:lstStyle/>
        <a:p>
          <a:endParaRPr lang="en-US"/>
        </a:p>
      </dgm:t>
    </dgm:pt>
    <dgm:pt modelId="{9BC9D5E7-5105-4CA3-BF80-3529EACEAD4B}" type="sibTrans" cxnId="{3A4C87D9-1250-42EA-AD00-EDEA2B1EB3D7}">
      <dgm:prSet/>
      <dgm:spPr/>
      <dgm:t>
        <a:bodyPr/>
        <a:lstStyle/>
        <a:p>
          <a:endParaRPr lang="en-US"/>
        </a:p>
      </dgm:t>
    </dgm:pt>
    <dgm:pt modelId="{4732C95F-9F81-4D4E-82B7-758AFE168D47}">
      <dgm:prSet/>
      <dgm:spPr/>
      <dgm:t>
        <a:bodyPr/>
        <a:lstStyle/>
        <a:p>
          <a:pPr algn="just"/>
          <a:r>
            <a:rPr lang="es-CL" noProof="0" dirty="0"/>
            <a:t>Comparaciones mediante </a:t>
          </a:r>
          <a:r>
            <a:rPr lang="es-CL" b="1" noProof="0" dirty="0"/>
            <a:t>prueba de diferencia de proporciones</a:t>
          </a:r>
          <a:r>
            <a:rPr lang="es-CL" noProof="0" dirty="0"/>
            <a:t> (</a:t>
          </a:r>
          <a:r>
            <a:rPr lang="es-CL" i="1" noProof="0" dirty="0" err="1"/>
            <a:t>prop</a:t>
          </a:r>
          <a:r>
            <a:rPr lang="es-CL" i="1" noProof="0" dirty="0"/>
            <a:t>. test</a:t>
          </a:r>
          <a:r>
            <a:rPr lang="es-CL" noProof="0" dirty="0"/>
            <a:t>)</a:t>
          </a:r>
        </a:p>
      </dgm:t>
    </dgm:pt>
    <dgm:pt modelId="{897C4ED4-D66B-47BC-A275-69E31192E845}" type="parTrans" cxnId="{83BA9F5E-6D96-4ED1-B5A2-549A9E531320}">
      <dgm:prSet/>
      <dgm:spPr/>
      <dgm:t>
        <a:bodyPr/>
        <a:lstStyle/>
        <a:p>
          <a:endParaRPr lang="en-US"/>
        </a:p>
      </dgm:t>
    </dgm:pt>
    <dgm:pt modelId="{4BBCA91C-F227-4AC2-8B09-72B6D2D82D51}" type="sibTrans" cxnId="{83BA9F5E-6D96-4ED1-B5A2-549A9E531320}">
      <dgm:prSet/>
      <dgm:spPr/>
      <dgm:t>
        <a:bodyPr/>
        <a:lstStyle/>
        <a:p>
          <a:endParaRPr lang="en-US"/>
        </a:p>
      </dgm:t>
    </dgm:pt>
    <dgm:pt modelId="{AB1A9492-9BB6-44DA-81CB-3CCEFEF94772}">
      <dgm:prSet/>
      <dgm:spPr/>
      <dgm:t>
        <a:bodyPr/>
        <a:lstStyle/>
        <a:p>
          <a:pPr algn="l"/>
          <a:r>
            <a:rPr lang="es-CL" noProof="0" dirty="0"/>
            <a:t>Significancia: </a:t>
          </a:r>
          <a:r>
            <a:rPr lang="es-CL" i="1" noProof="0" dirty="0"/>
            <a:t>p</a:t>
          </a:r>
          <a:r>
            <a:rPr lang="es-CL" noProof="0" dirty="0"/>
            <a:t> &lt; 0,05</a:t>
          </a:r>
        </a:p>
      </dgm:t>
    </dgm:pt>
    <dgm:pt modelId="{1993DE66-51B0-4356-A0C8-C65072644075}" type="parTrans" cxnId="{DA1B9244-4A85-45DB-955E-7FED3B08E595}">
      <dgm:prSet/>
      <dgm:spPr/>
      <dgm:t>
        <a:bodyPr/>
        <a:lstStyle/>
        <a:p>
          <a:endParaRPr lang="en-US"/>
        </a:p>
      </dgm:t>
    </dgm:pt>
    <dgm:pt modelId="{9D7DA952-5AB3-401F-9110-1E6FE45ACC71}" type="sibTrans" cxnId="{DA1B9244-4A85-45DB-955E-7FED3B08E595}">
      <dgm:prSet/>
      <dgm:spPr/>
      <dgm:t>
        <a:bodyPr/>
        <a:lstStyle/>
        <a:p>
          <a:endParaRPr lang="en-US"/>
        </a:p>
      </dgm:t>
    </dgm:pt>
    <dgm:pt modelId="{AF989776-C34B-4D17-9F5D-5FFA29311F20}">
      <dgm:prSet custT="1"/>
      <dgm:spPr>
        <a:solidFill>
          <a:srgbClr val="378389"/>
        </a:solidFill>
      </dgm:spPr>
      <dgm:t>
        <a:bodyPr/>
        <a:lstStyle/>
        <a:p>
          <a:r>
            <a:rPr lang="es-CL" sz="2000" b="1" noProof="0" dirty="0"/>
            <a:t>Software</a:t>
          </a:r>
          <a:endParaRPr lang="es-CL" sz="2400" noProof="0" dirty="0"/>
        </a:p>
      </dgm:t>
    </dgm:pt>
    <dgm:pt modelId="{F39E58E9-4D17-469B-AED1-4F6A67167E6E}" type="parTrans" cxnId="{D3E63EB1-29B4-4758-B1C2-9C141B1CBC36}">
      <dgm:prSet/>
      <dgm:spPr/>
      <dgm:t>
        <a:bodyPr/>
        <a:lstStyle/>
        <a:p>
          <a:endParaRPr lang="en-US"/>
        </a:p>
      </dgm:t>
    </dgm:pt>
    <dgm:pt modelId="{1BF93618-A5A2-40A8-82D4-2B721964DEB1}" type="sibTrans" cxnId="{D3E63EB1-29B4-4758-B1C2-9C141B1CBC36}">
      <dgm:prSet/>
      <dgm:spPr/>
      <dgm:t>
        <a:bodyPr/>
        <a:lstStyle/>
        <a:p>
          <a:endParaRPr lang="en-US"/>
        </a:p>
      </dgm:t>
    </dgm:pt>
    <dgm:pt modelId="{BEB7BFFF-9C01-4FFF-972E-7E9495F5F91B}">
      <dgm:prSet/>
      <dgm:spPr/>
      <dgm:t>
        <a:bodyPr/>
        <a:lstStyle/>
        <a:p>
          <a:pPr algn="just"/>
          <a:r>
            <a:rPr lang="es-CL" sz="1300" noProof="0" dirty="0" err="1"/>
            <a:t>RStudio</a:t>
          </a:r>
          <a:r>
            <a:rPr lang="es-CL" sz="1300" noProof="0" dirty="0"/>
            <a:t> 2024.09.1 + R 4.4.2</a:t>
          </a:r>
        </a:p>
      </dgm:t>
    </dgm:pt>
    <dgm:pt modelId="{FFECAF5F-3329-4632-960F-1D2BA6ECA94B}" type="parTrans" cxnId="{CF752972-6EF2-431B-9508-5276866E362C}">
      <dgm:prSet/>
      <dgm:spPr/>
      <dgm:t>
        <a:bodyPr/>
        <a:lstStyle/>
        <a:p>
          <a:endParaRPr lang="en-US"/>
        </a:p>
      </dgm:t>
    </dgm:pt>
    <dgm:pt modelId="{941DA435-35C3-4813-96E1-1BB8375B1CC1}" type="sibTrans" cxnId="{CF752972-6EF2-431B-9508-5276866E362C}">
      <dgm:prSet/>
      <dgm:spPr/>
      <dgm:t>
        <a:bodyPr/>
        <a:lstStyle/>
        <a:p>
          <a:endParaRPr lang="en-US"/>
        </a:p>
      </dgm:t>
    </dgm:pt>
    <dgm:pt modelId="{B0AD5AB0-FE5A-453D-A882-2781ED606953}">
      <dgm:prSet custT="1"/>
      <dgm:spPr>
        <a:solidFill>
          <a:srgbClr val="378389"/>
        </a:solidFill>
      </dgm:spPr>
      <dgm:t>
        <a:bodyPr/>
        <a:lstStyle/>
        <a:p>
          <a:r>
            <a:rPr lang="es-CL" sz="2000" b="1" noProof="0" dirty="0"/>
            <a:t>Criterios de inclusión</a:t>
          </a:r>
          <a:r>
            <a:rPr lang="es-CL" sz="1600" b="1" noProof="0" dirty="0"/>
            <a:t> / </a:t>
          </a:r>
          <a:r>
            <a:rPr lang="es-CL" sz="2000" b="1" noProof="0" dirty="0"/>
            <a:t>exclusión</a:t>
          </a:r>
          <a:endParaRPr lang="es-CL" sz="2000" noProof="0" dirty="0"/>
        </a:p>
      </dgm:t>
    </dgm:pt>
    <dgm:pt modelId="{DD27790A-B939-4602-BA38-1012ED3AE1D5}" type="parTrans" cxnId="{CEE61DCC-B738-4D26-8D71-EC279A5848AD}">
      <dgm:prSet/>
      <dgm:spPr/>
      <dgm:t>
        <a:bodyPr/>
        <a:lstStyle/>
        <a:p>
          <a:endParaRPr lang="es-CL"/>
        </a:p>
      </dgm:t>
    </dgm:pt>
    <dgm:pt modelId="{8041A9E4-FDCF-42B2-9C11-6FC7A6DFB1F1}" type="sibTrans" cxnId="{CEE61DCC-B738-4D26-8D71-EC279A5848AD}">
      <dgm:prSet/>
      <dgm:spPr/>
      <dgm:t>
        <a:bodyPr/>
        <a:lstStyle/>
        <a:p>
          <a:endParaRPr lang="es-CL"/>
        </a:p>
      </dgm:t>
    </dgm:pt>
    <dgm:pt modelId="{014A1544-E925-4D73-9C57-3BCC15CA51F0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CL" sz="1800" b="1" noProof="0" dirty="0"/>
            <a:t>Población y muestra </a:t>
          </a:r>
        </a:p>
        <a:p>
          <a:r>
            <a:rPr lang="es-CL" sz="1800" b="1" noProof="0" dirty="0"/>
            <a:t>Fuente de datos</a:t>
          </a:r>
          <a:endParaRPr lang="es-CL" sz="1800" noProof="0" dirty="0"/>
        </a:p>
      </dgm:t>
    </dgm:pt>
    <dgm:pt modelId="{9553FD22-1246-4391-AE82-03CC2F9D7E11}" type="parTrans" cxnId="{1FB2E474-C50B-4056-B912-A158D374E819}">
      <dgm:prSet/>
      <dgm:spPr/>
      <dgm:t>
        <a:bodyPr/>
        <a:lstStyle/>
        <a:p>
          <a:endParaRPr lang="es-CL"/>
        </a:p>
      </dgm:t>
    </dgm:pt>
    <dgm:pt modelId="{2F18AFE4-1DEB-46E0-903C-2B17F77A3E7B}" type="sibTrans" cxnId="{1FB2E474-C50B-4056-B912-A158D374E819}">
      <dgm:prSet/>
      <dgm:spPr/>
      <dgm:t>
        <a:bodyPr/>
        <a:lstStyle/>
        <a:p>
          <a:endParaRPr lang="es-CL"/>
        </a:p>
      </dgm:t>
    </dgm:pt>
    <dgm:pt modelId="{DF44AB51-E6EA-421A-A1FE-EE48EAE6A49B}">
      <dgm:prSet custT="1"/>
      <dgm:spPr/>
      <dgm:t>
        <a:bodyPr/>
        <a:lstStyle/>
        <a:p>
          <a:pPr algn="just"/>
          <a:r>
            <a:rPr lang="es-CL" sz="1300" b="1" noProof="0" dirty="0"/>
            <a:t>5.268 registros </a:t>
          </a:r>
          <a:r>
            <a:rPr lang="es-CL" sz="1300" noProof="0" dirty="0"/>
            <a:t>de exámenes clínicos moleculares para  </a:t>
          </a:r>
          <a:r>
            <a:rPr lang="es-CL" sz="1300" i="1" noProof="0" dirty="0"/>
            <a:t>C. trachomatis</a:t>
          </a:r>
          <a:r>
            <a:rPr lang="es-CL" sz="1300" noProof="0" dirty="0"/>
            <a:t> y </a:t>
          </a:r>
          <a:r>
            <a:rPr lang="es-CL" sz="1300" i="1" noProof="0" dirty="0"/>
            <a:t>N. gonorrhoeae</a:t>
          </a:r>
          <a:endParaRPr lang="es-CL" sz="1300" noProof="0" dirty="0"/>
        </a:p>
      </dgm:t>
    </dgm:pt>
    <dgm:pt modelId="{7D54DBD2-0CA4-4358-B75C-7FAFF3442BE4}" type="parTrans" cxnId="{DD8EB88F-2BAD-43EE-A624-A54FDF02A054}">
      <dgm:prSet/>
      <dgm:spPr/>
      <dgm:t>
        <a:bodyPr/>
        <a:lstStyle/>
        <a:p>
          <a:endParaRPr lang="es-CL"/>
        </a:p>
      </dgm:t>
    </dgm:pt>
    <dgm:pt modelId="{24CBEE5A-C881-45B5-8B5A-902BE5CFBF12}" type="sibTrans" cxnId="{DD8EB88F-2BAD-43EE-A624-A54FDF02A054}">
      <dgm:prSet/>
      <dgm:spPr/>
      <dgm:t>
        <a:bodyPr/>
        <a:lstStyle/>
        <a:p>
          <a:endParaRPr lang="es-CL"/>
        </a:p>
      </dgm:t>
    </dgm:pt>
    <dgm:pt modelId="{D170DAEB-2CFC-4DA4-8351-0F9B04C489CB}">
      <dgm:prSet custT="1"/>
      <dgm:spPr/>
      <dgm:t>
        <a:bodyPr/>
        <a:lstStyle/>
        <a:p>
          <a:pPr algn="just"/>
          <a:r>
            <a:rPr lang="es-CL" sz="1300" b="1" noProof="0" dirty="0"/>
            <a:t>Enero a junio de 2025</a:t>
          </a:r>
          <a:endParaRPr lang="es-CL" sz="1300" noProof="0" dirty="0"/>
        </a:p>
      </dgm:t>
    </dgm:pt>
    <dgm:pt modelId="{364048D2-E6A8-4AAA-87BB-5A445128E552}" type="parTrans" cxnId="{8EF6EFE2-1AF4-414F-92AF-02688EA5E35E}">
      <dgm:prSet/>
      <dgm:spPr/>
      <dgm:t>
        <a:bodyPr/>
        <a:lstStyle/>
        <a:p>
          <a:endParaRPr lang="es-CL"/>
        </a:p>
      </dgm:t>
    </dgm:pt>
    <dgm:pt modelId="{2286821A-2D81-4204-8DB8-5B0842C6904B}" type="sibTrans" cxnId="{8EF6EFE2-1AF4-414F-92AF-02688EA5E35E}">
      <dgm:prSet/>
      <dgm:spPr/>
      <dgm:t>
        <a:bodyPr/>
        <a:lstStyle/>
        <a:p>
          <a:endParaRPr lang="es-CL"/>
        </a:p>
      </dgm:t>
    </dgm:pt>
    <dgm:pt modelId="{EA22577B-A1F6-43CD-9317-F846633DA87A}">
      <dgm:prSet custT="1"/>
      <dgm:spPr/>
      <dgm:t>
        <a:bodyPr/>
        <a:lstStyle/>
        <a:p>
          <a:pPr algn="just"/>
          <a:r>
            <a:rPr lang="es-CL" sz="1300" b="1" noProof="0" dirty="0"/>
            <a:t>Hospital Hernán Henríquez Aravena </a:t>
          </a:r>
          <a:r>
            <a:rPr lang="es-CL" sz="1300" b="0" noProof="0" dirty="0"/>
            <a:t>de Temuco, </a:t>
          </a:r>
          <a:r>
            <a:rPr lang="es-CL" sz="1300" noProof="0" dirty="0"/>
            <a:t>incluidas derivaciones desde la red de salud pública</a:t>
          </a:r>
        </a:p>
      </dgm:t>
    </dgm:pt>
    <dgm:pt modelId="{C9A54C16-D449-44BB-AB3A-9746A7A2C3D3}" type="parTrans" cxnId="{932EDAB2-D297-4230-B8EB-13AC8BD81E4A}">
      <dgm:prSet/>
      <dgm:spPr/>
      <dgm:t>
        <a:bodyPr/>
        <a:lstStyle/>
        <a:p>
          <a:endParaRPr lang="es-CL"/>
        </a:p>
      </dgm:t>
    </dgm:pt>
    <dgm:pt modelId="{E0F51BB5-0E26-461B-BC75-3454BA3C9A37}" type="sibTrans" cxnId="{932EDAB2-D297-4230-B8EB-13AC8BD81E4A}">
      <dgm:prSet/>
      <dgm:spPr/>
      <dgm:t>
        <a:bodyPr/>
        <a:lstStyle/>
        <a:p>
          <a:endParaRPr lang="es-CL"/>
        </a:p>
      </dgm:t>
    </dgm:pt>
    <dgm:pt modelId="{F9545BEF-3E59-41B1-825D-9798EB8FB0F8}">
      <dgm:prSet custT="1"/>
      <dgm:spPr/>
      <dgm:t>
        <a:bodyPr/>
        <a:lstStyle/>
        <a:p>
          <a:pPr algn="just"/>
          <a:endParaRPr lang="es-CL" sz="500" noProof="0" dirty="0"/>
        </a:p>
      </dgm:t>
    </dgm:pt>
    <dgm:pt modelId="{F193894A-9178-4192-844A-30035CAA94CC}" type="parTrans" cxnId="{CA5AC7DE-CB16-4F50-B7AD-155CF79001DC}">
      <dgm:prSet/>
      <dgm:spPr/>
      <dgm:t>
        <a:bodyPr/>
        <a:lstStyle/>
        <a:p>
          <a:endParaRPr lang="es-CL"/>
        </a:p>
      </dgm:t>
    </dgm:pt>
    <dgm:pt modelId="{656D361F-0048-4ADD-B70E-9FC12E68B5AE}" type="sibTrans" cxnId="{CA5AC7DE-CB16-4F50-B7AD-155CF79001DC}">
      <dgm:prSet/>
      <dgm:spPr/>
      <dgm:t>
        <a:bodyPr/>
        <a:lstStyle/>
        <a:p>
          <a:endParaRPr lang="es-CL"/>
        </a:p>
      </dgm:t>
    </dgm:pt>
    <dgm:pt modelId="{6187A6BF-9B1E-4A3E-A16C-3308B3BA74F6}">
      <dgm:prSet/>
      <dgm:spPr/>
      <dgm:t>
        <a:bodyPr/>
        <a:lstStyle/>
        <a:p>
          <a:pPr algn="just"/>
          <a:r>
            <a:rPr lang="es-CL" sz="1300" noProof="0" dirty="0"/>
            <a:t>Script (</a:t>
          </a:r>
          <a:r>
            <a:rPr lang="es-CL" sz="1300" b="1" i="0" dirty="0"/>
            <a:t>Conjunto de comandos</a:t>
          </a:r>
          <a:r>
            <a:rPr lang="es-CL" sz="1300" noProof="0" dirty="0"/>
            <a:t>) disponible para replicación</a:t>
          </a:r>
        </a:p>
      </dgm:t>
    </dgm:pt>
    <dgm:pt modelId="{D8F44EF2-B2C3-4E3B-BEAF-F7B189525BD7}" type="parTrans" cxnId="{020368EB-9A40-49AD-B7A7-707E67B91BDE}">
      <dgm:prSet/>
      <dgm:spPr/>
      <dgm:t>
        <a:bodyPr/>
        <a:lstStyle/>
        <a:p>
          <a:endParaRPr lang="es-CL"/>
        </a:p>
      </dgm:t>
    </dgm:pt>
    <dgm:pt modelId="{150C5EE5-55CE-41BD-A9E4-C564AF1F68CE}" type="sibTrans" cxnId="{020368EB-9A40-49AD-B7A7-707E67B91BDE}">
      <dgm:prSet/>
      <dgm:spPr/>
      <dgm:t>
        <a:bodyPr/>
        <a:lstStyle/>
        <a:p>
          <a:endParaRPr lang="es-CL"/>
        </a:p>
      </dgm:t>
    </dgm:pt>
    <dgm:pt modelId="{A0C1F609-84F6-4B15-9035-52840E5C9622}">
      <dgm:prSet/>
      <dgm:spPr/>
      <dgm:t>
        <a:bodyPr/>
        <a:lstStyle/>
        <a:p>
          <a:pPr algn="l"/>
          <a:r>
            <a:rPr lang="es-CL" noProof="0" dirty="0"/>
            <a:t>30 registros sin resultado (no Positivo/Negativo)</a:t>
          </a:r>
        </a:p>
      </dgm:t>
    </dgm:pt>
    <dgm:pt modelId="{923C84E2-33CD-4B28-9FEF-A41568C4BBC0}" type="parTrans" cxnId="{36749E16-1391-4A00-A6AC-37B56F78EC51}">
      <dgm:prSet/>
      <dgm:spPr/>
      <dgm:t>
        <a:bodyPr/>
        <a:lstStyle/>
        <a:p>
          <a:endParaRPr lang="es-CL"/>
        </a:p>
      </dgm:t>
    </dgm:pt>
    <dgm:pt modelId="{85A6EBA7-CDE2-493B-893E-D43AD2C51AA6}" type="sibTrans" cxnId="{36749E16-1391-4A00-A6AC-37B56F78EC51}">
      <dgm:prSet/>
      <dgm:spPr/>
      <dgm:t>
        <a:bodyPr/>
        <a:lstStyle/>
        <a:p>
          <a:endParaRPr lang="es-CL"/>
        </a:p>
      </dgm:t>
    </dgm:pt>
    <dgm:pt modelId="{E820FE79-399B-48B4-9257-33A5EFD2A289}">
      <dgm:prSet/>
      <dgm:spPr/>
      <dgm:t>
        <a:bodyPr/>
        <a:lstStyle/>
        <a:p>
          <a:pPr algn="just"/>
          <a:r>
            <a:rPr lang="es-CL" noProof="0" dirty="0"/>
            <a:t>1.399 registros duplicados del mismo paciente con igual examen y fecha de validación</a:t>
          </a:r>
        </a:p>
      </dgm:t>
    </dgm:pt>
    <dgm:pt modelId="{3F941087-912C-4EEB-85F1-725C0C856223}" type="parTrans" cxnId="{D9DD219F-34DB-4640-B253-151ACC47237F}">
      <dgm:prSet/>
      <dgm:spPr/>
      <dgm:t>
        <a:bodyPr/>
        <a:lstStyle/>
        <a:p>
          <a:endParaRPr lang="es-CL"/>
        </a:p>
      </dgm:t>
    </dgm:pt>
    <dgm:pt modelId="{EA25B76B-0210-4DE6-9A19-5C0215EAC4A1}" type="sibTrans" cxnId="{D9DD219F-34DB-4640-B253-151ACC47237F}">
      <dgm:prSet/>
      <dgm:spPr/>
      <dgm:t>
        <a:bodyPr/>
        <a:lstStyle/>
        <a:p>
          <a:endParaRPr lang="es-CL"/>
        </a:p>
      </dgm:t>
    </dgm:pt>
    <dgm:pt modelId="{40BB5971-CFDE-49C9-B4AF-9CA0A01115FD}" type="pres">
      <dgm:prSet presAssocID="{45D64C91-A08A-49EE-969A-B28879893A43}" presName="Name0" presStyleCnt="0">
        <dgm:presLayoutVars>
          <dgm:dir/>
          <dgm:animLvl val="lvl"/>
          <dgm:resizeHandles val="exact"/>
        </dgm:presLayoutVars>
      </dgm:prSet>
      <dgm:spPr/>
    </dgm:pt>
    <dgm:pt modelId="{D25F0640-D784-40E7-A8C4-A4DC14E268B9}" type="pres">
      <dgm:prSet presAssocID="{7BAC0FF0-4436-42A3-AA72-0C0EEBD77AB3}" presName="linNode" presStyleCnt="0"/>
      <dgm:spPr/>
    </dgm:pt>
    <dgm:pt modelId="{78FDA864-9351-4325-9367-8941B2707099}" type="pres">
      <dgm:prSet presAssocID="{7BAC0FF0-4436-42A3-AA72-0C0EEBD77AB3}" presName="parentText" presStyleLbl="node1" presStyleIdx="0" presStyleCnt="5" custScaleX="277778">
        <dgm:presLayoutVars>
          <dgm:chMax val="1"/>
          <dgm:bulletEnabled val="1"/>
        </dgm:presLayoutVars>
      </dgm:prSet>
      <dgm:spPr/>
    </dgm:pt>
    <dgm:pt modelId="{3C106EDE-E535-42E2-BCB5-EDFE48BD26FD}" type="pres">
      <dgm:prSet presAssocID="{81867EB0-8F72-4E83-B5BA-E9D5472CA332}" presName="sp" presStyleCnt="0"/>
      <dgm:spPr/>
    </dgm:pt>
    <dgm:pt modelId="{95529843-04AD-4EEF-B7E2-580D25F8CCEE}" type="pres">
      <dgm:prSet presAssocID="{014A1544-E925-4D73-9C57-3BCC15CA51F0}" presName="linNode" presStyleCnt="0"/>
      <dgm:spPr/>
    </dgm:pt>
    <dgm:pt modelId="{DFB3116A-5AC4-4303-AA03-86031B67B510}" type="pres">
      <dgm:prSet presAssocID="{014A1544-E925-4D73-9C57-3BCC15CA51F0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5F093087-EDE7-4E5F-820B-42D12288B4E6}" type="pres">
      <dgm:prSet presAssocID="{014A1544-E925-4D73-9C57-3BCC15CA51F0}" presName="descendantText" presStyleLbl="alignAccFollowNode1" presStyleIdx="0" presStyleCnt="4" custScaleY="112542">
        <dgm:presLayoutVars>
          <dgm:bulletEnabled val="1"/>
        </dgm:presLayoutVars>
      </dgm:prSet>
      <dgm:spPr/>
    </dgm:pt>
    <dgm:pt modelId="{3838E015-F096-4C74-80B3-FEA903F1B634}" type="pres">
      <dgm:prSet presAssocID="{2F18AFE4-1DEB-46E0-903C-2B17F77A3E7B}" presName="sp" presStyleCnt="0"/>
      <dgm:spPr/>
    </dgm:pt>
    <dgm:pt modelId="{D1A8FF25-9A70-4ECF-AD18-A1A6F24F3240}" type="pres">
      <dgm:prSet presAssocID="{B0AD5AB0-FE5A-453D-A882-2781ED606953}" presName="linNode" presStyleCnt="0"/>
      <dgm:spPr/>
    </dgm:pt>
    <dgm:pt modelId="{31EDF1C9-0B28-4405-9576-13BC0E5135DF}" type="pres">
      <dgm:prSet presAssocID="{B0AD5AB0-FE5A-453D-A882-2781ED606953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27CCED1C-B646-46BF-9ABB-5B1737E891EE}" type="pres">
      <dgm:prSet presAssocID="{B0AD5AB0-FE5A-453D-A882-2781ED606953}" presName="descendantText" presStyleLbl="alignAccFollowNode1" presStyleIdx="1" presStyleCnt="4">
        <dgm:presLayoutVars>
          <dgm:bulletEnabled val="1"/>
        </dgm:presLayoutVars>
      </dgm:prSet>
      <dgm:spPr/>
    </dgm:pt>
    <dgm:pt modelId="{933D4FF9-CC2A-4FB0-8A9A-AF8CF1CAE49F}" type="pres">
      <dgm:prSet presAssocID="{8041A9E4-FDCF-42B2-9C11-6FC7A6DFB1F1}" presName="sp" presStyleCnt="0"/>
      <dgm:spPr/>
    </dgm:pt>
    <dgm:pt modelId="{7094E50A-37DE-4A72-8568-953C7F3A67F8}" type="pres">
      <dgm:prSet presAssocID="{7048474E-4D88-4B22-A068-9E2240C4DF9D}" presName="linNode" presStyleCnt="0"/>
      <dgm:spPr/>
    </dgm:pt>
    <dgm:pt modelId="{A9128345-CE22-47E4-96A0-F11457639A0B}" type="pres">
      <dgm:prSet presAssocID="{7048474E-4D88-4B22-A068-9E2240C4DF9D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89326D51-C2DF-4CE7-97A7-0D95F77038B8}" type="pres">
      <dgm:prSet presAssocID="{7048474E-4D88-4B22-A068-9E2240C4DF9D}" presName="descendantText" presStyleLbl="alignAccFollowNode1" presStyleIdx="2" presStyleCnt="4">
        <dgm:presLayoutVars>
          <dgm:bulletEnabled val="1"/>
        </dgm:presLayoutVars>
      </dgm:prSet>
      <dgm:spPr/>
    </dgm:pt>
    <dgm:pt modelId="{5828A407-D937-4E43-9E90-0DAAFF1E3DE0}" type="pres">
      <dgm:prSet presAssocID="{8767F261-72F2-4BA4-A79B-D57E21C4C7D2}" presName="sp" presStyleCnt="0"/>
      <dgm:spPr/>
    </dgm:pt>
    <dgm:pt modelId="{6325E2D4-00BD-46AB-B8E8-16A27005B3AB}" type="pres">
      <dgm:prSet presAssocID="{AF989776-C34B-4D17-9F5D-5FFA29311F20}" presName="linNode" presStyleCnt="0"/>
      <dgm:spPr/>
    </dgm:pt>
    <dgm:pt modelId="{7F98D666-7DB6-448C-9182-7970A8869319}" type="pres">
      <dgm:prSet presAssocID="{AF989776-C34B-4D17-9F5D-5FFA29311F20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39FD543F-E824-49F6-AE14-1E05AC9A121F}" type="pres">
      <dgm:prSet presAssocID="{AF989776-C34B-4D17-9F5D-5FFA29311F20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90468E0D-06D5-4B66-A8C6-A2C8A34834D1}" type="presOf" srcId="{4732C95F-9F81-4D4E-82B7-758AFE168D47}" destId="{89326D51-C2DF-4CE7-97A7-0D95F77038B8}" srcOrd="0" destOrd="1" presId="urn:microsoft.com/office/officeart/2005/8/layout/vList5"/>
    <dgm:cxn modelId="{3B90A30E-E49F-4FEF-A954-38CBD9FF28E2}" type="presOf" srcId="{AF989776-C34B-4D17-9F5D-5FFA29311F20}" destId="{7F98D666-7DB6-448C-9182-7970A8869319}" srcOrd="0" destOrd="0" presId="urn:microsoft.com/office/officeart/2005/8/layout/vList5"/>
    <dgm:cxn modelId="{36749E16-1391-4A00-A6AC-37B56F78EC51}" srcId="{B0AD5AB0-FE5A-453D-A882-2781ED606953}" destId="{A0C1F609-84F6-4B15-9035-52840E5C9622}" srcOrd="2" destOrd="0" parTransId="{923C84E2-33CD-4B28-9FEF-A41568C4BBC0}" sibTransId="{85A6EBA7-CDE2-493B-893E-D43AD2C51AA6}"/>
    <dgm:cxn modelId="{6F77A217-835B-4A94-B1EE-7C0C41DC0E63}" type="presOf" srcId="{E820FE79-399B-48B4-9257-33A5EFD2A289}" destId="{27CCED1C-B646-46BF-9ABB-5B1737E891EE}" srcOrd="0" destOrd="1" presId="urn:microsoft.com/office/officeart/2005/8/layout/vList5"/>
    <dgm:cxn modelId="{08301323-55E0-49BF-94D6-7E9B2511836D}" type="presOf" srcId="{DF44AB51-E6EA-421A-A1FE-EE48EAE6A49B}" destId="{5F093087-EDE7-4E5F-820B-42D12288B4E6}" srcOrd="0" destOrd="0" presId="urn:microsoft.com/office/officeart/2005/8/layout/vList5"/>
    <dgm:cxn modelId="{E0BEFD23-A91A-41E7-AC94-E0B8189806AF}" type="presOf" srcId="{5F36FAA0-3833-415B-9CE2-CD2A0ACE8E65}" destId="{27CCED1C-B646-46BF-9ABB-5B1737E891EE}" srcOrd="0" destOrd="0" presId="urn:microsoft.com/office/officeart/2005/8/layout/vList5"/>
    <dgm:cxn modelId="{E9532224-454E-4864-BB57-E83D5C0272DE}" type="presOf" srcId="{45D64C91-A08A-49EE-969A-B28879893A43}" destId="{40BB5971-CFDE-49C9-B4AF-9CA0A01115FD}" srcOrd="0" destOrd="0" presId="urn:microsoft.com/office/officeart/2005/8/layout/vList5"/>
    <dgm:cxn modelId="{79FCAF39-04D7-491D-A899-BE8A21C4A9D9}" type="presOf" srcId="{7048474E-4D88-4B22-A068-9E2240C4DF9D}" destId="{A9128345-CE22-47E4-96A0-F11457639A0B}" srcOrd="0" destOrd="0" presId="urn:microsoft.com/office/officeart/2005/8/layout/vList5"/>
    <dgm:cxn modelId="{83BA9F5E-6D96-4ED1-B5A2-549A9E531320}" srcId="{7048474E-4D88-4B22-A068-9E2240C4DF9D}" destId="{4732C95F-9F81-4D4E-82B7-758AFE168D47}" srcOrd="1" destOrd="0" parTransId="{897C4ED4-D66B-47BC-A275-69E31192E845}" sibTransId="{4BBCA91C-F227-4AC2-8B09-72B6D2D82D51}"/>
    <dgm:cxn modelId="{DA1B9244-4A85-45DB-955E-7FED3B08E595}" srcId="{7048474E-4D88-4B22-A068-9E2240C4DF9D}" destId="{AB1A9492-9BB6-44DA-81CB-3CCEFEF94772}" srcOrd="2" destOrd="0" parTransId="{1993DE66-51B0-4356-A0C8-C65072644075}" sibTransId="{9D7DA952-5AB3-401F-9110-1E6FE45ACC71}"/>
    <dgm:cxn modelId="{78C0CC44-7F43-438B-BF70-5358DA558D4A}" type="presOf" srcId="{F9545BEF-3E59-41B1-825D-9798EB8FB0F8}" destId="{39FD543F-E824-49F6-AE14-1E05AC9A121F}" srcOrd="0" destOrd="1" presId="urn:microsoft.com/office/officeart/2005/8/layout/vList5"/>
    <dgm:cxn modelId="{0BF40547-2212-40A3-AF10-1C51DC2A8F81}" type="presOf" srcId="{C68AE3A0-8F97-42B3-9C32-1B25BEECCD02}" destId="{89326D51-C2DF-4CE7-97A7-0D95F77038B8}" srcOrd="0" destOrd="0" presId="urn:microsoft.com/office/officeart/2005/8/layout/vList5"/>
    <dgm:cxn modelId="{CF752972-6EF2-431B-9508-5276866E362C}" srcId="{AF989776-C34B-4D17-9F5D-5FFA29311F20}" destId="{BEB7BFFF-9C01-4FFF-972E-7E9495F5F91B}" srcOrd="0" destOrd="0" parTransId="{FFECAF5F-3329-4632-960F-1D2BA6ECA94B}" sibTransId="{941DA435-35C3-4813-96E1-1BB8375B1CC1}"/>
    <dgm:cxn modelId="{1FB2E474-C50B-4056-B912-A158D374E819}" srcId="{45D64C91-A08A-49EE-969A-B28879893A43}" destId="{014A1544-E925-4D73-9C57-3BCC15CA51F0}" srcOrd="1" destOrd="0" parTransId="{9553FD22-1246-4391-AE82-03CC2F9D7E11}" sibTransId="{2F18AFE4-1DEB-46E0-903C-2B17F77A3E7B}"/>
    <dgm:cxn modelId="{67591C56-C6DF-4038-96D2-2DD7886A1668}" srcId="{45D64C91-A08A-49EE-969A-B28879893A43}" destId="{7BAC0FF0-4436-42A3-AA72-0C0EEBD77AB3}" srcOrd="0" destOrd="0" parTransId="{312232E4-04E5-42BA-85FC-7FEE737B055C}" sibTransId="{81867EB0-8F72-4E83-B5BA-E9D5472CA332}"/>
    <dgm:cxn modelId="{C9A8407E-F64A-44BF-AF43-AF8F0460787F}" type="presOf" srcId="{7BAC0FF0-4436-42A3-AA72-0C0EEBD77AB3}" destId="{78FDA864-9351-4325-9367-8941B2707099}" srcOrd="0" destOrd="0" presId="urn:microsoft.com/office/officeart/2005/8/layout/vList5"/>
    <dgm:cxn modelId="{24F8B481-8B33-4689-8E7B-AC0875C783F5}" srcId="{B0AD5AB0-FE5A-453D-A882-2781ED606953}" destId="{5F36FAA0-3833-415B-9CE2-CD2A0ACE8E65}" srcOrd="0" destOrd="0" parTransId="{BC20AE99-7972-4822-98F2-DE3FFE899E48}" sibTransId="{E17528E3-C88B-4FD2-9252-B20FFF7CABB8}"/>
    <dgm:cxn modelId="{DDE5C081-A7A6-4630-8299-88648E179745}" type="presOf" srcId="{D170DAEB-2CFC-4DA4-8351-0F9B04C489CB}" destId="{5F093087-EDE7-4E5F-820B-42D12288B4E6}" srcOrd="0" destOrd="1" presId="urn:microsoft.com/office/officeart/2005/8/layout/vList5"/>
    <dgm:cxn modelId="{6C39CB81-AF58-43C7-99F0-0CEC111C37FF}" type="presOf" srcId="{BEB7BFFF-9C01-4FFF-972E-7E9495F5F91B}" destId="{39FD543F-E824-49F6-AE14-1E05AC9A121F}" srcOrd="0" destOrd="0" presId="urn:microsoft.com/office/officeart/2005/8/layout/vList5"/>
    <dgm:cxn modelId="{DD8EB88F-2BAD-43EE-A624-A54FDF02A054}" srcId="{014A1544-E925-4D73-9C57-3BCC15CA51F0}" destId="{DF44AB51-E6EA-421A-A1FE-EE48EAE6A49B}" srcOrd="0" destOrd="0" parTransId="{7D54DBD2-0CA4-4358-B75C-7FAFF3442BE4}" sibTransId="{24CBEE5A-C881-45B5-8B5A-902BE5CFBF12}"/>
    <dgm:cxn modelId="{D9DD219F-34DB-4640-B253-151ACC47237F}" srcId="{B0AD5AB0-FE5A-453D-A882-2781ED606953}" destId="{E820FE79-399B-48B4-9257-33A5EFD2A289}" srcOrd="1" destOrd="0" parTransId="{3F941087-912C-4EEB-85F1-725C0C856223}" sibTransId="{EA25B76B-0210-4DE6-9A19-5C0215EAC4A1}"/>
    <dgm:cxn modelId="{8BE1CDA7-E3EA-457B-AEE8-E8AC35B7A67C}" srcId="{45D64C91-A08A-49EE-969A-B28879893A43}" destId="{7048474E-4D88-4B22-A068-9E2240C4DF9D}" srcOrd="3" destOrd="0" parTransId="{CD2775A8-ABB5-487E-8F39-1F6639CA315B}" sibTransId="{8767F261-72F2-4BA4-A79B-D57E21C4C7D2}"/>
    <dgm:cxn modelId="{D3E63EB1-29B4-4758-B1C2-9C141B1CBC36}" srcId="{45D64C91-A08A-49EE-969A-B28879893A43}" destId="{AF989776-C34B-4D17-9F5D-5FFA29311F20}" srcOrd="4" destOrd="0" parTransId="{F39E58E9-4D17-469B-AED1-4F6A67167E6E}" sibTransId="{1BF93618-A5A2-40A8-82D4-2B721964DEB1}"/>
    <dgm:cxn modelId="{932EDAB2-D297-4230-B8EB-13AC8BD81E4A}" srcId="{014A1544-E925-4D73-9C57-3BCC15CA51F0}" destId="{EA22577B-A1F6-43CD-9317-F846633DA87A}" srcOrd="2" destOrd="0" parTransId="{C9A54C16-D449-44BB-AB3A-9746A7A2C3D3}" sibTransId="{E0F51BB5-0E26-461B-BC75-3454BA3C9A37}"/>
    <dgm:cxn modelId="{9B018DB6-5908-413A-84B8-BA7167391825}" type="presOf" srcId="{AB1A9492-9BB6-44DA-81CB-3CCEFEF94772}" destId="{89326D51-C2DF-4CE7-97A7-0D95F77038B8}" srcOrd="0" destOrd="2" presId="urn:microsoft.com/office/officeart/2005/8/layout/vList5"/>
    <dgm:cxn modelId="{EA0E98BA-5BB5-440E-93D5-4B8AA3585818}" type="presOf" srcId="{014A1544-E925-4D73-9C57-3BCC15CA51F0}" destId="{DFB3116A-5AC4-4303-AA03-86031B67B510}" srcOrd="0" destOrd="0" presId="urn:microsoft.com/office/officeart/2005/8/layout/vList5"/>
    <dgm:cxn modelId="{F7FECFC5-8016-439E-B664-FBA1FE509B6E}" type="presOf" srcId="{B0AD5AB0-FE5A-453D-A882-2781ED606953}" destId="{31EDF1C9-0B28-4405-9576-13BC0E5135DF}" srcOrd="0" destOrd="0" presId="urn:microsoft.com/office/officeart/2005/8/layout/vList5"/>
    <dgm:cxn modelId="{CEE61DCC-B738-4D26-8D71-EC279A5848AD}" srcId="{45D64C91-A08A-49EE-969A-B28879893A43}" destId="{B0AD5AB0-FE5A-453D-A882-2781ED606953}" srcOrd="2" destOrd="0" parTransId="{DD27790A-B939-4602-BA38-1012ED3AE1D5}" sibTransId="{8041A9E4-FDCF-42B2-9C11-6FC7A6DFB1F1}"/>
    <dgm:cxn modelId="{9873DACF-F8B6-4CC4-8A20-BD5EEDDAC837}" type="presOf" srcId="{EA22577B-A1F6-43CD-9317-F846633DA87A}" destId="{5F093087-EDE7-4E5F-820B-42D12288B4E6}" srcOrd="0" destOrd="2" presId="urn:microsoft.com/office/officeart/2005/8/layout/vList5"/>
    <dgm:cxn modelId="{3A4C87D9-1250-42EA-AD00-EDEA2B1EB3D7}" srcId="{7048474E-4D88-4B22-A068-9E2240C4DF9D}" destId="{C68AE3A0-8F97-42B3-9C32-1B25BEECCD02}" srcOrd="0" destOrd="0" parTransId="{175A475B-073F-4CA1-A6BE-70D16B53B6EB}" sibTransId="{9BC9D5E7-5105-4CA3-BF80-3529EACEAD4B}"/>
    <dgm:cxn modelId="{CA5AC7DE-CB16-4F50-B7AD-155CF79001DC}" srcId="{AF989776-C34B-4D17-9F5D-5FFA29311F20}" destId="{F9545BEF-3E59-41B1-825D-9798EB8FB0F8}" srcOrd="1" destOrd="0" parTransId="{F193894A-9178-4192-844A-30035CAA94CC}" sibTransId="{656D361F-0048-4ADD-B70E-9FC12E68B5AE}"/>
    <dgm:cxn modelId="{2032D3E1-5AE5-48F0-89C2-8E602321C1CA}" type="presOf" srcId="{6187A6BF-9B1E-4A3E-A16C-3308B3BA74F6}" destId="{39FD543F-E824-49F6-AE14-1E05AC9A121F}" srcOrd="0" destOrd="2" presId="urn:microsoft.com/office/officeart/2005/8/layout/vList5"/>
    <dgm:cxn modelId="{8EF6EFE2-1AF4-414F-92AF-02688EA5E35E}" srcId="{014A1544-E925-4D73-9C57-3BCC15CA51F0}" destId="{D170DAEB-2CFC-4DA4-8351-0F9B04C489CB}" srcOrd="1" destOrd="0" parTransId="{364048D2-E6A8-4AAA-87BB-5A445128E552}" sibTransId="{2286821A-2D81-4204-8DB8-5B0842C6904B}"/>
    <dgm:cxn modelId="{109B0AE3-1AE0-46E7-9038-563F77C722C2}" type="presOf" srcId="{A0C1F609-84F6-4B15-9035-52840E5C9622}" destId="{27CCED1C-B646-46BF-9ABB-5B1737E891EE}" srcOrd="0" destOrd="2" presId="urn:microsoft.com/office/officeart/2005/8/layout/vList5"/>
    <dgm:cxn modelId="{020368EB-9A40-49AD-B7A7-707E67B91BDE}" srcId="{AF989776-C34B-4D17-9F5D-5FFA29311F20}" destId="{6187A6BF-9B1E-4A3E-A16C-3308B3BA74F6}" srcOrd="2" destOrd="0" parTransId="{D8F44EF2-B2C3-4E3B-BEAF-F7B189525BD7}" sibTransId="{150C5EE5-55CE-41BD-A9E4-C564AF1F68CE}"/>
    <dgm:cxn modelId="{2F50E16C-395D-49F0-AB30-523B3948D510}" type="presParOf" srcId="{40BB5971-CFDE-49C9-B4AF-9CA0A01115FD}" destId="{D25F0640-D784-40E7-A8C4-A4DC14E268B9}" srcOrd="0" destOrd="0" presId="urn:microsoft.com/office/officeart/2005/8/layout/vList5"/>
    <dgm:cxn modelId="{C28634DE-4C62-4DCD-A4D1-1DD38E531669}" type="presParOf" srcId="{D25F0640-D784-40E7-A8C4-A4DC14E268B9}" destId="{78FDA864-9351-4325-9367-8941B2707099}" srcOrd="0" destOrd="0" presId="urn:microsoft.com/office/officeart/2005/8/layout/vList5"/>
    <dgm:cxn modelId="{5C331830-CCF8-49B9-81BC-86DFCF5DE74D}" type="presParOf" srcId="{40BB5971-CFDE-49C9-B4AF-9CA0A01115FD}" destId="{3C106EDE-E535-42E2-BCB5-EDFE48BD26FD}" srcOrd="1" destOrd="0" presId="urn:microsoft.com/office/officeart/2005/8/layout/vList5"/>
    <dgm:cxn modelId="{0DD8E9E6-11BB-4C86-98DC-B249E1E01F78}" type="presParOf" srcId="{40BB5971-CFDE-49C9-B4AF-9CA0A01115FD}" destId="{95529843-04AD-4EEF-B7E2-580D25F8CCEE}" srcOrd="2" destOrd="0" presId="urn:microsoft.com/office/officeart/2005/8/layout/vList5"/>
    <dgm:cxn modelId="{75BD7D3B-4556-4D2A-97F7-E2F99898B7C7}" type="presParOf" srcId="{95529843-04AD-4EEF-B7E2-580D25F8CCEE}" destId="{DFB3116A-5AC4-4303-AA03-86031B67B510}" srcOrd="0" destOrd="0" presId="urn:microsoft.com/office/officeart/2005/8/layout/vList5"/>
    <dgm:cxn modelId="{81433A99-FBAB-4370-A78D-F4BB7848AFA8}" type="presParOf" srcId="{95529843-04AD-4EEF-B7E2-580D25F8CCEE}" destId="{5F093087-EDE7-4E5F-820B-42D12288B4E6}" srcOrd="1" destOrd="0" presId="urn:microsoft.com/office/officeart/2005/8/layout/vList5"/>
    <dgm:cxn modelId="{01F0B03C-C694-4876-B9DC-56BDE123D1DD}" type="presParOf" srcId="{40BB5971-CFDE-49C9-B4AF-9CA0A01115FD}" destId="{3838E015-F096-4C74-80B3-FEA903F1B634}" srcOrd="3" destOrd="0" presId="urn:microsoft.com/office/officeart/2005/8/layout/vList5"/>
    <dgm:cxn modelId="{0FE8FDB5-2B97-4BEC-BBDA-84DA337CFD9B}" type="presParOf" srcId="{40BB5971-CFDE-49C9-B4AF-9CA0A01115FD}" destId="{D1A8FF25-9A70-4ECF-AD18-A1A6F24F3240}" srcOrd="4" destOrd="0" presId="urn:microsoft.com/office/officeart/2005/8/layout/vList5"/>
    <dgm:cxn modelId="{E37D9C93-F0DF-40BD-9E7B-3448CCB195D7}" type="presParOf" srcId="{D1A8FF25-9A70-4ECF-AD18-A1A6F24F3240}" destId="{31EDF1C9-0B28-4405-9576-13BC0E5135DF}" srcOrd="0" destOrd="0" presId="urn:microsoft.com/office/officeart/2005/8/layout/vList5"/>
    <dgm:cxn modelId="{FA850F57-8900-4E2A-A30E-5EDD11538863}" type="presParOf" srcId="{D1A8FF25-9A70-4ECF-AD18-A1A6F24F3240}" destId="{27CCED1C-B646-46BF-9ABB-5B1737E891EE}" srcOrd="1" destOrd="0" presId="urn:microsoft.com/office/officeart/2005/8/layout/vList5"/>
    <dgm:cxn modelId="{1827406C-D4F9-4D55-9647-D01F2A9E8BA1}" type="presParOf" srcId="{40BB5971-CFDE-49C9-B4AF-9CA0A01115FD}" destId="{933D4FF9-CC2A-4FB0-8A9A-AF8CF1CAE49F}" srcOrd="5" destOrd="0" presId="urn:microsoft.com/office/officeart/2005/8/layout/vList5"/>
    <dgm:cxn modelId="{047E12AD-2FF8-4FA0-9AD0-4EFCC5ECA228}" type="presParOf" srcId="{40BB5971-CFDE-49C9-B4AF-9CA0A01115FD}" destId="{7094E50A-37DE-4A72-8568-953C7F3A67F8}" srcOrd="6" destOrd="0" presId="urn:microsoft.com/office/officeart/2005/8/layout/vList5"/>
    <dgm:cxn modelId="{F8DFC872-CB63-434B-96E4-7B2071A0A5E0}" type="presParOf" srcId="{7094E50A-37DE-4A72-8568-953C7F3A67F8}" destId="{A9128345-CE22-47E4-96A0-F11457639A0B}" srcOrd="0" destOrd="0" presId="urn:microsoft.com/office/officeart/2005/8/layout/vList5"/>
    <dgm:cxn modelId="{B4054DB5-0C52-4B75-9E98-01D56C9B0F63}" type="presParOf" srcId="{7094E50A-37DE-4A72-8568-953C7F3A67F8}" destId="{89326D51-C2DF-4CE7-97A7-0D95F77038B8}" srcOrd="1" destOrd="0" presId="urn:microsoft.com/office/officeart/2005/8/layout/vList5"/>
    <dgm:cxn modelId="{55818ECC-34C9-4619-9EA6-A3D73BD19167}" type="presParOf" srcId="{40BB5971-CFDE-49C9-B4AF-9CA0A01115FD}" destId="{5828A407-D937-4E43-9E90-0DAAFF1E3DE0}" srcOrd="7" destOrd="0" presId="urn:microsoft.com/office/officeart/2005/8/layout/vList5"/>
    <dgm:cxn modelId="{599D7DB6-E89B-465D-97E3-CA4F92DBB9A2}" type="presParOf" srcId="{40BB5971-CFDE-49C9-B4AF-9CA0A01115FD}" destId="{6325E2D4-00BD-46AB-B8E8-16A27005B3AB}" srcOrd="8" destOrd="0" presId="urn:microsoft.com/office/officeart/2005/8/layout/vList5"/>
    <dgm:cxn modelId="{6981740E-A936-41CA-BD54-9A4FC29AB290}" type="presParOf" srcId="{6325E2D4-00BD-46AB-B8E8-16A27005B3AB}" destId="{7F98D666-7DB6-448C-9182-7970A8869319}" srcOrd="0" destOrd="0" presId="urn:microsoft.com/office/officeart/2005/8/layout/vList5"/>
    <dgm:cxn modelId="{CBB4F48C-B713-4377-9A6E-47C72B8B2D7C}" type="presParOf" srcId="{6325E2D4-00BD-46AB-B8E8-16A27005B3AB}" destId="{39FD543F-E824-49F6-AE14-1E05AC9A121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731A14-1C8D-491B-A54F-ED762153D2B1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A1404CC-331E-4DB5-AD76-3BF62FE043C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CL" sz="1600" b="1" noProof="0" dirty="0"/>
            <a:t>Positividad global</a:t>
          </a:r>
          <a:endParaRPr lang="es-CL" sz="1600" noProof="0" dirty="0"/>
        </a:p>
      </dgm:t>
    </dgm:pt>
    <dgm:pt modelId="{13C7A034-3004-4F7D-86A5-7A112B996B8E}" type="parTrans" cxnId="{D98CD260-43D5-430E-88F6-B47764DAE872}">
      <dgm:prSet/>
      <dgm:spPr/>
      <dgm:t>
        <a:bodyPr/>
        <a:lstStyle/>
        <a:p>
          <a:endParaRPr lang="en-US"/>
        </a:p>
      </dgm:t>
    </dgm:pt>
    <dgm:pt modelId="{D0720A5E-9870-4DD4-ABC3-8168E075E3C1}" type="sibTrans" cxnId="{D98CD260-43D5-430E-88F6-B47764DAE872}">
      <dgm:prSet/>
      <dgm:spPr/>
      <dgm:t>
        <a:bodyPr/>
        <a:lstStyle/>
        <a:p>
          <a:endParaRPr lang="en-US"/>
        </a:p>
      </dgm:t>
    </dgm:pt>
    <dgm:pt modelId="{A2E9BB7B-75A6-4CD1-BFC6-1A2D6D42E2EB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L" sz="1600" i="1" noProof="0" dirty="0"/>
            <a:t>N. gonorrhoeae:</a:t>
          </a:r>
          <a:r>
            <a:rPr lang="es-CL" sz="1600" noProof="0" dirty="0"/>
            <a:t> </a:t>
          </a:r>
          <a:r>
            <a:rPr lang="es-CL" sz="1600" b="1" noProof="0" dirty="0"/>
            <a:t>2,08%</a:t>
          </a:r>
          <a:endParaRPr lang="es-CL" sz="1600" noProof="0" dirty="0"/>
        </a:p>
      </dgm:t>
    </dgm:pt>
    <dgm:pt modelId="{463FB896-0BA4-4F58-B81F-6E951E9B7B8C}" type="parTrans" cxnId="{F2000E63-56E0-4D05-A167-4BCCE30646E6}">
      <dgm:prSet/>
      <dgm:spPr/>
      <dgm:t>
        <a:bodyPr/>
        <a:lstStyle/>
        <a:p>
          <a:endParaRPr lang="en-US"/>
        </a:p>
      </dgm:t>
    </dgm:pt>
    <dgm:pt modelId="{74CD649E-0830-4267-88B2-4AFB26A4F269}" type="sibTrans" cxnId="{F2000E63-56E0-4D05-A167-4BCCE30646E6}">
      <dgm:prSet/>
      <dgm:spPr/>
      <dgm:t>
        <a:bodyPr/>
        <a:lstStyle/>
        <a:p>
          <a:endParaRPr lang="en-US"/>
        </a:p>
      </dgm:t>
    </dgm:pt>
    <dgm:pt modelId="{48137901-06A5-458F-A559-CF9B903064A2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es-CL" sz="1600" noProof="0" dirty="0"/>
        </a:p>
      </dgm:t>
    </dgm:pt>
    <dgm:pt modelId="{38079A93-428B-465A-A52D-40A56D1A04BA}" type="parTrans" cxnId="{B8B2ABC7-BC5E-4C03-8A6B-078CF53D582C}">
      <dgm:prSet/>
      <dgm:spPr/>
      <dgm:t>
        <a:bodyPr/>
        <a:lstStyle/>
        <a:p>
          <a:endParaRPr lang="en-US"/>
        </a:p>
      </dgm:t>
    </dgm:pt>
    <dgm:pt modelId="{BF29EE57-B24A-4C43-8CF2-753BFE251D21}" type="sibTrans" cxnId="{B8B2ABC7-BC5E-4C03-8A6B-078CF53D582C}">
      <dgm:prSet/>
      <dgm:spPr/>
      <dgm:t>
        <a:bodyPr/>
        <a:lstStyle/>
        <a:p>
          <a:endParaRPr lang="en-US"/>
        </a:p>
      </dgm:t>
    </dgm:pt>
    <dgm:pt modelId="{EBBA2FE6-4A90-4F77-848E-4D75822DFD68}">
      <dgm:prSet custT="1"/>
      <dgm:spPr>
        <a:solidFill>
          <a:srgbClr val="378389"/>
        </a:solidFill>
      </dgm:spPr>
      <dgm:t>
        <a:bodyPr/>
        <a:lstStyle/>
        <a:p>
          <a:r>
            <a:rPr lang="es-CL" sz="1600" b="1" noProof="0" dirty="0"/>
            <a:t>Positividad por sexo</a:t>
          </a:r>
          <a:endParaRPr lang="es-CL" sz="1600" noProof="0" dirty="0"/>
        </a:p>
      </dgm:t>
    </dgm:pt>
    <dgm:pt modelId="{C138648A-AD5F-4202-83D0-DF9F70F96FEF}" type="parTrans" cxnId="{20E64284-3104-4DBA-BC87-6C2F0AA84784}">
      <dgm:prSet/>
      <dgm:spPr/>
      <dgm:t>
        <a:bodyPr/>
        <a:lstStyle/>
        <a:p>
          <a:endParaRPr lang="en-US"/>
        </a:p>
      </dgm:t>
    </dgm:pt>
    <dgm:pt modelId="{CA9C3F61-3609-4CA7-AF69-E2EC5F13E978}" type="sibTrans" cxnId="{20E64284-3104-4DBA-BC87-6C2F0AA84784}">
      <dgm:prSet/>
      <dgm:spPr/>
      <dgm:t>
        <a:bodyPr/>
        <a:lstStyle/>
        <a:p>
          <a:endParaRPr lang="en-US"/>
        </a:p>
      </dgm:t>
    </dgm:pt>
    <dgm:pt modelId="{516C2D0C-BECA-43C8-9B01-F4CE9B4439E4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L" sz="1400" i="1" dirty="0">
              <a:solidFill>
                <a:schemeClr val="tx1"/>
              </a:solidFill>
            </a:rPr>
            <a:t>N. gonorrhoeae</a:t>
          </a:r>
          <a:r>
            <a:rPr lang="es-CL" sz="1400" dirty="0">
              <a:solidFill>
                <a:schemeClr val="tx1"/>
              </a:solidFill>
            </a:rPr>
            <a:t> </a:t>
          </a:r>
          <a:endParaRPr lang="es-CL" sz="1400" noProof="0" dirty="0">
            <a:solidFill>
              <a:schemeClr val="tx1"/>
            </a:solidFill>
          </a:endParaRPr>
        </a:p>
      </dgm:t>
    </dgm:pt>
    <dgm:pt modelId="{F692AB20-A5E2-4BD8-9D78-D72572E36E6B}" type="parTrans" cxnId="{5DF59005-5BC0-4BF2-9583-9A4A7D206FEC}">
      <dgm:prSet/>
      <dgm:spPr/>
      <dgm:t>
        <a:bodyPr/>
        <a:lstStyle/>
        <a:p>
          <a:endParaRPr lang="en-US"/>
        </a:p>
      </dgm:t>
    </dgm:pt>
    <dgm:pt modelId="{7013D712-73AC-4999-AA42-59D868E82453}" type="sibTrans" cxnId="{5DF59005-5BC0-4BF2-9583-9A4A7D206FEC}">
      <dgm:prSet/>
      <dgm:spPr/>
      <dgm:t>
        <a:bodyPr/>
        <a:lstStyle/>
        <a:p>
          <a:endParaRPr lang="en-US"/>
        </a:p>
      </dgm:t>
    </dgm:pt>
    <dgm:pt modelId="{54052F4A-55A4-40F0-986F-BE87E6607BE2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L" sz="1300" i="1" noProof="0" dirty="0"/>
            <a:t>Sin diferencia significativa (p= 0,155)</a:t>
          </a:r>
          <a:endParaRPr lang="es-CL" sz="1300" noProof="0" dirty="0"/>
        </a:p>
      </dgm:t>
    </dgm:pt>
    <dgm:pt modelId="{A91E44ED-205A-4066-8C27-36E184A97F70}" type="parTrans" cxnId="{F4311F27-B15B-422D-A9E3-20228E4073D8}">
      <dgm:prSet/>
      <dgm:spPr/>
      <dgm:t>
        <a:bodyPr/>
        <a:lstStyle/>
        <a:p>
          <a:endParaRPr lang="en-US"/>
        </a:p>
      </dgm:t>
    </dgm:pt>
    <dgm:pt modelId="{A816963A-28E4-458A-8B42-9AAB58852750}" type="sibTrans" cxnId="{F4311F27-B15B-422D-A9E3-20228E4073D8}">
      <dgm:prSet/>
      <dgm:spPr/>
      <dgm:t>
        <a:bodyPr/>
        <a:lstStyle/>
        <a:p>
          <a:endParaRPr lang="en-US"/>
        </a:p>
      </dgm:t>
    </dgm:pt>
    <dgm:pt modelId="{9F6A6907-7030-4A8F-A553-5CB240F8411F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es-CL" sz="1600" noProof="0" dirty="0"/>
        </a:p>
      </dgm:t>
    </dgm:pt>
    <dgm:pt modelId="{3F807BA1-AECC-4D32-BAD7-B4DBC6C3F703}" type="parTrans" cxnId="{9C20AF62-2D85-4999-9DE4-9B9B47782F5B}">
      <dgm:prSet/>
      <dgm:spPr/>
      <dgm:t>
        <a:bodyPr/>
        <a:lstStyle/>
        <a:p>
          <a:endParaRPr lang="es-CL"/>
        </a:p>
      </dgm:t>
    </dgm:pt>
    <dgm:pt modelId="{4E8ADEDF-7714-4FBD-B195-99BB4C993A83}" type="sibTrans" cxnId="{9C20AF62-2D85-4999-9DE4-9B9B47782F5B}">
      <dgm:prSet/>
      <dgm:spPr/>
      <dgm:t>
        <a:bodyPr/>
        <a:lstStyle/>
        <a:p>
          <a:endParaRPr lang="es-CL"/>
        </a:p>
      </dgm:t>
    </dgm:pt>
    <dgm:pt modelId="{F95A194C-7986-40DD-BED5-A2126136D85B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L" sz="1600" i="1" noProof="0" dirty="0"/>
            <a:t>C. trachomatis:</a:t>
          </a:r>
          <a:r>
            <a:rPr lang="es-CL" sz="1600" noProof="0" dirty="0"/>
            <a:t> </a:t>
          </a:r>
          <a:r>
            <a:rPr lang="es-CL" sz="1600" b="1" noProof="0" dirty="0"/>
            <a:t>5,74%</a:t>
          </a:r>
          <a:endParaRPr lang="es-CL" sz="1600" noProof="0" dirty="0"/>
        </a:p>
      </dgm:t>
    </dgm:pt>
    <dgm:pt modelId="{86E32810-5C1E-4645-BF7E-D9EC6BF1C8D6}" type="parTrans" cxnId="{DA8C12BD-D02F-4105-A85D-1B12ADB340A2}">
      <dgm:prSet/>
      <dgm:spPr/>
      <dgm:t>
        <a:bodyPr/>
        <a:lstStyle/>
        <a:p>
          <a:endParaRPr lang="es-CL"/>
        </a:p>
      </dgm:t>
    </dgm:pt>
    <dgm:pt modelId="{D40B39AC-8130-41E2-8204-A4E37C8BA994}" type="sibTrans" cxnId="{DA8C12BD-D02F-4105-A85D-1B12ADB340A2}">
      <dgm:prSet/>
      <dgm:spPr/>
      <dgm:t>
        <a:bodyPr/>
        <a:lstStyle/>
        <a:p>
          <a:endParaRPr lang="es-CL"/>
        </a:p>
      </dgm:t>
    </dgm:pt>
    <dgm:pt modelId="{C4FD5B5F-69CB-421C-85AA-826DD4A33E0F}">
      <dgm:prSet custT="1"/>
      <dgm:spPr/>
      <dgm:t>
        <a:bodyPr/>
        <a:lstStyle/>
        <a:p>
          <a:r>
            <a:rPr lang="es-CL" sz="1400" noProof="0" dirty="0"/>
            <a:t>Hombres 5,92% </a:t>
          </a:r>
        </a:p>
      </dgm:t>
    </dgm:pt>
    <dgm:pt modelId="{80E1A122-731A-4C1A-BE38-8E042333A0A0}" type="parTrans" cxnId="{62B75D07-D345-4F93-BB7F-7B3CFA0CA0A8}">
      <dgm:prSet/>
      <dgm:spPr/>
      <dgm:t>
        <a:bodyPr/>
        <a:lstStyle/>
        <a:p>
          <a:endParaRPr lang="es-CL"/>
        </a:p>
      </dgm:t>
    </dgm:pt>
    <dgm:pt modelId="{1275AB89-214F-4B72-8DBD-F17C3A4AF14F}" type="sibTrans" cxnId="{62B75D07-D345-4F93-BB7F-7B3CFA0CA0A8}">
      <dgm:prSet/>
      <dgm:spPr/>
      <dgm:t>
        <a:bodyPr/>
        <a:lstStyle/>
        <a:p>
          <a:endParaRPr lang="es-CL"/>
        </a:p>
      </dgm:t>
    </dgm:pt>
    <dgm:pt modelId="{A5D222ED-C2AD-4C40-97CE-814858E18AAA}">
      <dgm:prSet custT="1"/>
      <dgm:spPr/>
      <dgm:t>
        <a:bodyPr/>
        <a:lstStyle/>
        <a:p>
          <a:r>
            <a:rPr lang="es-CL" sz="1400" noProof="0" dirty="0"/>
            <a:t>Mujeres 0,51% </a:t>
          </a:r>
        </a:p>
      </dgm:t>
    </dgm:pt>
    <dgm:pt modelId="{8304EF0A-9365-4FB9-A533-2C661F98F12C}" type="parTrans" cxnId="{F6666CD5-A074-4C25-809F-D6A2EDB4095B}">
      <dgm:prSet/>
      <dgm:spPr/>
      <dgm:t>
        <a:bodyPr/>
        <a:lstStyle/>
        <a:p>
          <a:endParaRPr lang="es-CL"/>
        </a:p>
      </dgm:t>
    </dgm:pt>
    <dgm:pt modelId="{E93B3DD4-C6BC-4F98-BF99-30E712DD3892}" type="sibTrans" cxnId="{F6666CD5-A074-4C25-809F-D6A2EDB4095B}">
      <dgm:prSet/>
      <dgm:spPr/>
      <dgm:t>
        <a:bodyPr/>
        <a:lstStyle/>
        <a:p>
          <a:endParaRPr lang="es-CL"/>
        </a:p>
      </dgm:t>
    </dgm:pt>
    <dgm:pt modelId="{886EFA33-E83E-4EFD-8657-70572B2BEA7B}">
      <dgm:prSet custT="1"/>
      <dgm:spPr/>
      <dgm:t>
        <a:bodyPr/>
        <a:lstStyle/>
        <a:p>
          <a:r>
            <a:rPr lang="es-CL" sz="1400" i="1" noProof="0" dirty="0"/>
            <a:t>Diferencia altamente significativa   (p &lt; 1e-12)</a:t>
          </a:r>
          <a:endParaRPr lang="es-CL" sz="1400" noProof="0" dirty="0"/>
        </a:p>
      </dgm:t>
    </dgm:pt>
    <dgm:pt modelId="{F0BD0ACB-0952-474F-A4B3-E9616427869B}" type="parTrans" cxnId="{4796C6E3-0570-4DEC-9656-C1C4C0AAF30F}">
      <dgm:prSet/>
      <dgm:spPr/>
      <dgm:t>
        <a:bodyPr/>
        <a:lstStyle/>
        <a:p>
          <a:endParaRPr lang="es-CL"/>
        </a:p>
      </dgm:t>
    </dgm:pt>
    <dgm:pt modelId="{1CABC4DF-18E8-47B3-AD87-3E246A4173A6}" type="sibTrans" cxnId="{4796C6E3-0570-4DEC-9656-C1C4C0AAF30F}">
      <dgm:prSet/>
      <dgm:spPr/>
      <dgm:t>
        <a:bodyPr/>
        <a:lstStyle/>
        <a:p>
          <a:endParaRPr lang="es-CL"/>
        </a:p>
      </dgm:t>
    </dgm:pt>
    <dgm:pt modelId="{6058BE12-FED4-4B67-AA48-D55E83A5305F}">
      <dgm:prSet custT="1"/>
      <dgm:spPr/>
      <dgm:t>
        <a:bodyPr/>
        <a:lstStyle/>
        <a:p>
          <a:endParaRPr lang="es-CL" sz="1400" noProof="0" dirty="0"/>
        </a:p>
      </dgm:t>
    </dgm:pt>
    <dgm:pt modelId="{504232BA-3E8E-428F-98D4-497AB249B051}" type="parTrans" cxnId="{C66DE42A-C7F8-46FD-859C-EED13D7BB322}">
      <dgm:prSet/>
      <dgm:spPr/>
      <dgm:t>
        <a:bodyPr/>
        <a:lstStyle/>
        <a:p>
          <a:endParaRPr lang="es-CL"/>
        </a:p>
      </dgm:t>
    </dgm:pt>
    <dgm:pt modelId="{01FD3A03-2FA9-410E-ADDA-B53E2E111713}" type="sibTrans" cxnId="{C66DE42A-C7F8-46FD-859C-EED13D7BB322}">
      <dgm:prSet/>
      <dgm:spPr/>
      <dgm:t>
        <a:bodyPr/>
        <a:lstStyle/>
        <a:p>
          <a:endParaRPr lang="es-CL"/>
        </a:p>
      </dgm:t>
    </dgm:pt>
    <dgm:pt modelId="{1305F228-72E5-40EE-AAFA-9A15F754729A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L" sz="1400" i="1" noProof="0" dirty="0">
              <a:solidFill>
                <a:schemeClr val="tx1"/>
              </a:solidFill>
            </a:rPr>
            <a:t>C. trachomatis</a:t>
          </a:r>
          <a:endParaRPr lang="es-CL" sz="1400" noProof="0" dirty="0">
            <a:solidFill>
              <a:schemeClr val="tx1"/>
            </a:solidFill>
          </a:endParaRPr>
        </a:p>
      </dgm:t>
    </dgm:pt>
    <dgm:pt modelId="{237041A5-EC51-42F7-B94B-77185DA998A2}" type="parTrans" cxnId="{E13F1001-3232-462F-B3EF-9FF0EAEED073}">
      <dgm:prSet/>
      <dgm:spPr/>
      <dgm:t>
        <a:bodyPr/>
        <a:lstStyle/>
        <a:p>
          <a:endParaRPr lang="es-CL"/>
        </a:p>
      </dgm:t>
    </dgm:pt>
    <dgm:pt modelId="{9EA8E979-D179-49EA-BE95-05093A63E9D9}" type="sibTrans" cxnId="{E13F1001-3232-462F-B3EF-9FF0EAEED073}">
      <dgm:prSet/>
      <dgm:spPr/>
      <dgm:t>
        <a:bodyPr/>
        <a:lstStyle/>
        <a:p>
          <a:endParaRPr lang="es-CL"/>
        </a:p>
      </dgm:t>
    </dgm:pt>
    <dgm:pt modelId="{E93002F4-FD5A-49CC-94B2-7F8BED1774F7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L" sz="1400" noProof="0" dirty="0"/>
            <a:t>Mujeres 6,26% </a:t>
          </a:r>
        </a:p>
      </dgm:t>
    </dgm:pt>
    <dgm:pt modelId="{A98AF22F-D369-45C5-B5E7-65EC62EF8C11}" type="parTrans" cxnId="{746E2D7F-AD39-49A1-AB1A-101C3EFB48CD}">
      <dgm:prSet/>
      <dgm:spPr/>
      <dgm:t>
        <a:bodyPr/>
        <a:lstStyle/>
        <a:p>
          <a:endParaRPr lang="es-CL"/>
        </a:p>
      </dgm:t>
    </dgm:pt>
    <dgm:pt modelId="{48B938F4-DB81-4C51-ACEB-A11542D5623D}" type="sibTrans" cxnId="{746E2D7F-AD39-49A1-AB1A-101C3EFB48CD}">
      <dgm:prSet/>
      <dgm:spPr/>
      <dgm:t>
        <a:bodyPr/>
        <a:lstStyle/>
        <a:p>
          <a:endParaRPr lang="es-CL"/>
        </a:p>
      </dgm:t>
    </dgm:pt>
    <dgm:pt modelId="{E00481E3-FB7C-4527-8FAD-4FE078B5B51B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L" sz="1400" noProof="0" dirty="0"/>
            <a:t>Hombres 4,47% </a:t>
          </a:r>
        </a:p>
      </dgm:t>
    </dgm:pt>
    <dgm:pt modelId="{36C95BD8-66C9-4CD8-B736-21DC551E67CE}" type="parTrans" cxnId="{F693D738-60DA-4175-AE00-13C683DE541B}">
      <dgm:prSet/>
      <dgm:spPr/>
      <dgm:t>
        <a:bodyPr/>
        <a:lstStyle/>
        <a:p>
          <a:endParaRPr lang="es-CL"/>
        </a:p>
      </dgm:t>
    </dgm:pt>
    <dgm:pt modelId="{CCE4FD8F-58A4-40FD-8CC8-4325F18CE48A}" type="sibTrans" cxnId="{F693D738-60DA-4175-AE00-13C683DE541B}">
      <dgm:prSet/>
      <dgm:spPr/>
      <dgm:t>
        <a:bodyPr/>
        <a:lstStyle/>
        <a:p>
          <a:endParaRPr lang="es-CL"/>
        </a:p>
      </dgm:t>
    </dgm:pt>
    <dgm:pt modelId="{49572D12-0EA6-4380-9166-4C09B7F7445C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L" sz="1600" noProof="0" dirty="0"/>
            <a:t>Diferencia estadísticamente significativa </a:t>
          </a:r>
        </a:p>
      </dgm:t>
    </dgm:pt>
    <dgm:pt modelId="{1C6F1E64-CEC5-4BED-B7D1-63FBCDB964CF}" type="parTrans" cxnId="{8C831348-A723-47E4-AA69-E92538B08C93}">
      <dgm:prSet/>
      <dgm:spPr/>
      <dgm:t>
        <a:bodyPr/>
        <a:lstStyle/>
        <a:p>
          <a:endParaRPr lang="es-CL"/>
        </a:p>
      </dgm:t>
    </dgm:pt>
    <dgm:pt modelId="{32EFEF81-213D-49BF-9AF0-E47BD4739DBC}" type="sibTrans" cxnId="{8C831348-A723-47E4-AA69-E92538B08C93}">
      <dgm:prSet/>
      <dgm:spPr/>
      <dgm:t>
        <a:bodyPr/>
        <a:lstStyle/>
        <a:p>
          <a:endParaRPr lang="es-CL"/>
        </a:p>
      </dgm:t>
    </dgm:pt>
    <dgm:pt modelId="{B04F89BD-4A9A-45FB-A795-F3985B9C3287}" type="pres">
      <dgm:prSet presAssocID="{B3731A14-1C8D-491B-A54F-ED762153D2B1}" presName="Name0" presStyleCnt="0">
        <dgm:presLayoutVars>
          <dgm:dir/>
          <dgm:animLvl val="lvl"/>
          <dgm:resizeHandles val="exact"/>
        </dgm:presLayoutVars>
      </dgm:prSet>
      <dgm:spPr/>
    </dgm:pt>
    <dgm:pt modelId="{793F7C67-E526-4510-92C8-F2534BD58939}" type="pres">
      <dgm:prSet presAssocID="{6A1404CC-331E-4DB5-AD76-3BF62FE043CB}" presName="composite" presStyleCnt="0"/>
      <dgm:spPr/>
    </dgm:pt>
    <dgm:pt modelId="{293C5824-9AB2-48A5-941C-7FE1CA99333F}" type="pres">
      <dgm:prSet presAssocID="{6A1404CC-331E-4DB5-AD76-3BF62FE043C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B6A1AE1-A7BB-4544-8B0D-18C76ACEAAB7}" type="pres">
      <dgm:prSet presAssocID="{6A1404CC-331E-4DB5-AD76-3BF62FE043CB}" presName="desTx" presStyleLbl="alignAccFollowNode1" presStyleIdx="0" presStyleCnt="2">
        <dgm:presLayoutVars>
          <dgm:bulletEnabled val="1"/>
        </dgm:presLayoutVars>
      </dgm:prSet>
      <dgm:spPr/>
    </dgm:pt>
    <dgm:pt modelId="{0493E2D8-59E5-4E36-AD97-53866ED5F9E0}" type="pres">
      <dgm:prSet presAssocID="{D0720A5E-9870-4DD4-ABC3-8168E075E3C1}" presName="space" presStyleCnt="0"/>
      <dgm:spPr/>
    </dgm:pt>
    <dgm:pt modelId="{3E75B051-8E68-444E-B387-D8324C2FA96F}" type="pres">
      <dgm:prSet presAssocID="{EBBA2FE6-4A90-4F77-848E-4D75822DFD68}" presName="composite" presStyleCnt="0"/>
      <dgm:spPr/>
    </dgm:pt>
    <dgm:pt modelId="{F432D3A5-829B-48B7-81D3-99A386C28476}" type="pres">
      <dgm:prSet presAssocID="{EBBA2FE6-4A90-4F77-848E-4D75822DFD6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64845BC-CA3D-442B-9889-C92B3C453A68}" type="pres">
      <dgm:prSet presAssocID="{EBBA2FE6-4A90-4F77-848E-4D75822DFD6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13F1001-3232-462F-B3EF-9FF0EAEED073}" srcId="{EBBA2FE6-4A90-4F77-848E-4D75822DFD68}" destId="{1305F228-72E5-40EE-AAFA-9A15F754729A}" srcOrd="1" destOrd="0" parTransId="{237041A5-EC51-42F7-B94B-77185DA998A2}" sibTransId="{9EA8E979-D179-49EA-BE95-05093A63E9D9}"/>
    <dgm:cxn modelId="{5DF59005-5BC0-4BF2-9583-9A4A7D206FEC}" srcId="{EBBA2FE6-4A90-4F77-848E-4D75822DFD68}" destId="{516C2D0C-BECA-43C8-9B01-F4CE9B4439E4}" srcOrd="0" destOrd="0" parTransId="{F692AB20-A5E2-4BD8-9D78-D72572E36E6B}" sibTransId="{7013D712-73AC-4999-AA42-59D868E82453}"/>
    <dgm:cxn modelId="{62B75D07-D345-4F93-BB7F-7B3CFA0CA0A8}" srcId="{516C2D0C-BECA-43C8-9B01-F4CE9B4439E4}" destId="{C4FD5B5F-69CB-421C-85AA-826DD4A33E0F}" srcOrd="0" destOrd="0" parTransId="{80E1A122-731A-4C1A-BE38-8E042333A0A0}" sibTransId="{1275AB89-214F-4B72-8DBD-F17C3A4AF14F}"/>
    <dgm:cxn modelId="{78C82A1B-5C43-4877-A7B3-5E6D30274E0B}" type="presOf" srcId="{48137901-06A5-458F-A559-CF9B903064A2}" destId="{BB6A1AE1-A7BB-4544-8B0D-18C76ACEAAB7}" srcOrd="0" destOrd="3" presId="urn:microsoft.com/office/officeart/2005/8/layout/hList1"/>
    <dgm:cxn modelId="{D049DD1B-408F-4933-8B8F-924346C02293}" type="presOf" srcId="{E00481E3-FB7C-4527-8FAD-4FE078B5B51B}" destId="{D64845BC-CA3D-442B-9889-C92B3C453A68}" srcOrd="0" destOrd="7" presId="urn:microsoft.com/office/officeart/2005/8/layout/hList1"/>
    <dgm:cxn modelId="{F4311F27-B15B-422D-A9E3-20228E4073D8}" srcId="{E00481E3-FB7C-4527-8FAD-4FE078B5B51B}" destId="{54052F4A-55A4-40F0-986F-BE87E6607BE2}" srcOrd="0" destOrd="0" parTransId="{A91E44ED-205A-4066-8C27-36E184A97F70}" sibTransId="{A816963A-28E4-458A-8B42-9AAB58852750}"/>
    <dgm:cxn modelId="{C66DE42A-C7F8-46FD-859C-EED13D7BB322}" srcId="{A5D222ED-C2AD-4C40-97CE-814858E18AAA}" destId="{6058BE12-FED4-4B67-AA48-D55E83A5305F}" srcOrd="1" destOrd="0" parTransId="{504232BA-3E8E-428F-98D4-497AB249B051}" sibTransId="{01FD3A03-2FA9-410E-ADDA-B53E2E111713}"/>
    <dgm:cxn modelId="{F693D738-60DA-4175-AE00-13C683DE541B}" srcId="{1305F228-72E5-40EE-AAFA-9A15F754729A}" destId="{E00481E3-FB7C-4527-8FAD-4FE078B5B51B}" srcOrd="1" destOrd="0" parTransId="{36C95BD8-66C9-4CD8-B736-21DC551E67CE}" sibTransId="{CCE4FD8F-58A4-40FD-8CC8-4325F18CE48A}"/>
    <dgm:cxn modelId="{A482B93A-DC50-4392-9471-451C3691C10E}" type="presOf" srcId="{54052F4A-55A4-40F0-986F-BE87E6607BE2}" destId="{D64845BC-CA3D-442B-9889-C92B3C453A68}" srcOrd="0" destOrd="8" presId="urn:microsoft.com/office/officeart/2005/8/layout/hList1"/>
    <dgm:cxn modelId="{D98CD260-43D5-430E-88F6-B47764DAE872}" srcId="{B3731A14-1C8D-491B-A54F-ED762153D2B1}" destId="{6A1404CC-331E-4DB5-AD76-3BF62FE043CB}" srcOrd="0" destOrd="0" parTransId="{13C7A034-3004-4F7D-86A5-7A112B996B8E}" sibTransId="{D0720A5E-9870-4DD4-ABC3-8168E075E3C1}"/>
    <dgm:cxn modelId="{55533062-6948-480E-B5C6-4171843A4E49}" type="presOf" srcId="{49572D12-0EA6-4380-9166-4C09B7F7445C}" destId="{BB6A1AE1-A7BB-4544-8B0D-18C76ACEAAB7}" srcOrd="0" destOrd="4" presId="urn:microsoft.com/office/officeart/2005/8/layout/hList1"/>
    <dgm:cxn modelId="{9C20AF62-2D85-4999-9DE4-9B9B47782F5B}" srcId="{6A1404CC-331E-4DB5-AD76-3BF62FE043CB}" destId="{9F6A6907-7030-4A8F-A553-5CB240F8411F}" srcOrd="1" destOrd="0" parTransId="{3F807BA1-AECC-4D32-BAD7-B4DBC6C3F703}" sibTransId="{4E8ADEDF-7714-4FBD-B195-99BB4C993A83}"/>
    <dgm:cxn modelId="{F2000E63-56E0-4D05-A167-4BCCE30646E6}" srcId="{6A1404CC-331E-4DB5-AD76-3BF62FE043CB}" destId="{A2E9BB7B-75A6-4CD1-BFC6-1A2D6D42E2EB}" srcOrd="0" destOrd="0" parTransId="{463FB896-0BA4-4F58-B81F-6E951E9B7B8C}" sibTransId="{74CD649E-0830-4267-88B2-4AFB26A4F269}"/>
    <dgm:cxn modelId="{8C831348-A723-47E4-AA69-E92538B08C93}" srcId="{6A1404CC-331E-4DB5-AD76-3BF62FE043CB}" destId="{49572D12-0EA6-4380-9166-4C09B7F7445C}" srcOrd="4" destOrd="0" parTransId="{1C6F1E64-CEC5-4BED-B7D1-63FBCDB964CF}" sibTransId="{32EFEF81-213D-49BF-9AF0-E47BD4739DBC}"/>
    <dgm:cxn modelId="{1F662568-4073-4990-8F94-76A5EB6A3D79}" type="presOf" srcId="{A5D222ED-C2AD-4C40-97CE-814858E18AAA}" destId="{D64845BC-CA3D-442B-9889-C92B3C453A68}" srcOrd="0" destOrd="2" presId="urn:microsoft.com/office/officeart/2005/8/layout/hList1"/>
    <dgm:cxn modelId="{F5EBA04B-0EF4-491E-A72F-29D28DA55610}" type="presOf" srcId="{A2E9BB7B-75A6-4CD1-BFC6-1A2D6D42E2EB}" destId="{BB6A1AE1-A7BB-4544-8B0D-18C76ACEAAB7}" srcOrd="0" destOrd="0" presId="urn:microsoft.com/office/officeart/2005/8/layout/hList1"/>
    <dgm:cxn modelId="{9771594D-989E-4128-A1A1-76EDCE3B4AEB}" type="presOf" srcId="{516C2D0C-BECA-43C8-9B01-F4CE9B4439E4}" destId="{D64845BC-CA3D-442B-9889-C92B3C453A68}" srcOrd="0" destOrd="0" presId="urn:microsoft.com/office/officeart/2005/8/layout/hList1"/>
    <dgm:cxn modelId="{746E2D7F-AD39-49A1-AB1A-101C3EFB48CD}" srcId="{1305F228-72E5-40EE-AAFA-9A15F754729A}" destId="{E93002F4-FD5A-49CC-94B2-7F8BED1774F7}" srcOrd="0" destOrd="0" parTransId="{A98AF22F-D369-45C5-B5E7-65EC62EF8C11}" sibTransId="{48B938F4-DB81-4C51-ACEB-A11542D5623D}"/>
    <dgm:cxn modelId="{F1FE8E82-AEEF-4608-AB8F-D5963B803271}" type="presOf" srcId="{B3731A14-1C8D-491B-A54F-ED762153D2B1}" destId="{B04F89BD-4A9A-45FB-A795-F3985B9C3287}" srcOrd="0" destOrd="0" presId="urn:microsoft.com/office/officeart/2005/8/layout/hList1"/>
    <dgm:cxn modelId="{20E64284-3104-4DBA-BC87-6C2F0AA84784}" srcId="{B3731A14-1C8D-491B-A54F-ED762153D2B1}" destId="{EBBA2FE6-4A90-4F77-848E-4D75822DFD68}" srcOrd="1" destOrd="0" parTransId="{C138648A-AD5F-4202-83D0-DF9F70F96FEF}" sibTransId="{CA9C3F61-3609-4CA7-AF69-E2EC5F13E978}"/>
    <dgm:cxn modelId="{0388FA84-59FB-46E6-8D74-8F299F7D7072}" type="presOf" srcId="{6A1404CC-331E-4DB5-AD76-3BF62FE043CB}" destId="{293C5824-9AB2-48A5-941C-7FE1CA99333F}" srcOrd="0" destOrd="0" presId="urn:microsoft.com/office/officeart/2005/8/layout/hList1"/>
    <dgm:cxn modelId="{62051793-B4E7-438A-AADA-D9DE0A85C530}" type="presOf" srcId="{C4FD5B5F-69CB-421C-85AA-826DD4A33E0F}" destId="{D64845BC-CA3D-442B-9889-C92B3C453A68}" srcOrd="0" destOrd="1" presId="urn:microsoft.com/office/officeart/2005/8/layout/hList1"/>
    <dgm:cxn modelId="{8DECC29E-1A0D-409F-878A-B12550A6D7AA}" type="presOf" srcId="{886EFA33-E83E-4EFD-8657-70572B2BEA7B}" destId="{D64845BC-CA3D-442B-9889-C92B3C453A68}" srcOrd="0" destOrd="3" presId="urn:microsoft.com/office/officeart/2005/8/layout/hList1"/>
    <dgm:cxn modelId="{BD3470B5-9DE3-4F86-8584-9600B0EE18FA}" type="presOf" srcId="{F95A194C-7986-40DD-BED5-A2126136D85B}" destId="{BB6A1AE1-A7BB-4544-8B0D-18C76ACEAAB7}" srcOrd="0" destOrd="2" presId="urn:microsoft.com/office/officeart/2005/8/layout/hList1"/>
    <dgm:cxn modelId="{3EDD20B6-DAB6-45D6-A4EE-3B597F1F04C9}" type="presOf" srcId="{1305F228-72E5-40EE-AAFA-9A15F754729A}" destId="{D64845BC-CA3D-442B-9889-C92B3C453A68}" srcOrd="0" destOrd="5" presId="urn:microsoft.com/office/officeart/2005/8/layout/hList1"/>
    <dgm:cxn modelId="{6536BFBA-CF91-4E4A-8B61-ADE498B4752B}" type="presOf" srcId="{6058BE12-FED4-4B67-AA48-D55E83A5305F}" destId="{D64845BC-CA3D-442B-9889-C92B3C453A68}" srcOrd="0" destOrd="4" presId="urn:microsoft.com/office/officeart/2005/8/layout/hList1"/>
    <dgm:cxn modelId="{DA8C12BD-D02F-4105-A85D-1B12ADB340A2}" srcId="{6A1404CC-331E-4DB5-AD76-3BF62FE043CB}" destId="{F95A194C-7986-40DD-BED5-A2126136D85B}" srcOrd="2" destOrd="0" parTransId="{86E32810-5C1E-4645-BF7E-D9EC6BF1C8D6}" sibTransId="{D40B39AC-8130-41E2-8204-A4E37C8BA994}"/>
    <dgm:cxn modelId="{B63C69C4-0B47-41E0-8D83-60AFCC71E05A}" type="presOf" srcId="{EBBA2FE6-4A90-4F77-848E-4D75822DFD68}" destId="{F432D3A5-829B-48B7-81D3-99A386C28476}" srcOrd="0" destOrd="0" presId="urn:microsoft.com/office/officeart/2005/8/layout/hList1"/>
    <dgm:cxn modelId="{B8B2ABC7-BC5E-4C03-8A6B-078CF53D582C}" srcId="{6A1404CC-331E-4DB5-AD76-3BF62FE043CB}" destId="{48137901-06A5-458F-A559-CF9B903064A2}" srcOrd="3" destOrd="0" parTransId="{38079A93-428B-465A-A52D-40A56D1A04BA}" sibTransId="{BF29EE57-B24A-4C43-8CF2-753BFE251D21}"/>
    <dgm:cxn modelId="{F6666CD5-A074-4C25-809F-D6A2EDB4095B}" srcId="{516C2D0C-BECA-43C8-9B01-F4CE9B4439E4}" destId="{A5D222ED-C2AD-4C40-97CE-814858E18AAA}" srcOrd="1" destOrd="0" parTransId="{8304EF0A-9365-4FB9-A533-2C661F98F12C}" sibTransId="{E93B3DD4-C6BC-4F98-BF99-30E712DD3892}"/>
    <dgm:cxn modelId="{585645E0-FA60-4819-B703-42008F0921D0}" type="presOf" srcId="{9F6A6907-7030-4A8F-A553-5CB240F8411F}" destId="{BB6A1AE1-A7BB-4544-8B0D-18C76ACEAAB7}" srcOrd="0" destOrd="1" presId="urn:microsoft.com/office/officeart/2005/8/layout/hList1"/>
    <dgm:cxn modelId="{4796C6E3-0570-4DEC-9656-C1C4C0AAF30F}" srcId="{A5D222ED-C2AD-4C40-97CE-814858E18AAA}" destId="{886EFA33-E83E-4EFD-8657-70572B2BEA7B}" srcOrd="0" destOrd="0" parTransId="{F0BD0ACB-0952-474F-A4B3-E9616427869B}" sibTransId="{1CABC4DF-18E8-47B3-AD87-3E246A4173A6}"/>
    <dgm:cxn modelId="{34ED6DF7-E871-4EA9-BAA4-0D4B79CCE719}" type="presOf" srcId="{E93002F4-FD5A-49CC-94B2-7F8BED1774F7}" destId="{D64845BC-CA3D-442B-9889-C92B3C453A68}" srcOrd="0" destOrd="6" presId="urn:microsoft.com/office/officeart/2005/8/layout/hList1"/>
    <dgm:cxn modelId="{71E32E2E-397F-4780-818B-31306D1D02E6}" type="presParOf" srcId="{B04F89BD-4A9A-45FB-A795-F3985B9C3287}" destId="{793F7C67-E526-4510-92C8-F2534BD58939}" srcOrd="0" destOrd="0" presId="urn:microsoft.com/office/officeart/2005/8/layout/hList1"/>
    <dgm:cxn modelId="{F0858050-F714-44D8-9858-E03933E2D032}" type="presParOf" srcId="{793F7C67-E526-4510-92C8-F2534BD58939}" destId="{293C5824-9AB2-48A5-941C-7FE1CA99333F}" srcOrd="0" destOrd="0" presId="urn:microsoft.com/office/officeart/2005/8/layout/hList1"/>
    <dgm:cxn modelId="{25BA1F04-C223-4D8C-93B8-25D94A143FD7}" type="presParOf" srcId="{793F7C67-E526-4510-92C8-F2534BD58939}" destId="{BB6A1AE1-A7BB-4544-8B0D-18C76ACEAAB7}" srcOrd="1" destOrd="0" presId="urn:microsoft.com/office/officeart/2005/8/layout/hList1"/>
    <dgm:cxn modelId="{47426865-B358-423B-9108-38C73D9B059F}" type="presParOf" srcId="{B04F89BD-4A9A-45FB-A795-F3985B9C3287}" destId="{0493E2D8-59E5-4E36-AD97-53866ED5F9E0}" srcOrd="1" destOrd="0" presId="urn:microsoft.com/office/officeart/2005/8/layout/hList1"/>
    <dgm:cxn modelId="{4D4DFB73-E8B0-46D7-97FB-FA3418FA2722}" type="presParOf" srcId="{B04F89BD-4A9A-45FB-A795-F3985B9C3287}" destId="{3E75B051-8E68-444E-B387-D8324C2FA96F}" srcOrd="2" destOrd="0" presId="urn:microsoft.com/office/officeart/2005/8/layout/hList1"/>
    <dgm:cxn modelId="{7F07CB59-1671-42B6-968B-926BAE232A8C}" type="presParOf" srcId="{3E75B051-8E68-444E-B387-D8324C2FA96F}" destId="{F432D3A5-829B-48B7-81D3-99A386C28476}" srcOrd="0" destOrd="0" presId="urn:microsoft.com/office/officeart/2005/8/layout/hList1"/>
    <dgm:cxn modelId="{041C0C50-B254-41C3-ADEE-9E522284B4D9}" type="presParOf" srcId="{3E75B051-8E68-444E-B387-D8324C2FA96F}" destId="{D64845BC-CA3D-442B-9889-C92B3C453A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A864-9351-4325-9367-8941B2707099}">
      <dsp:nvSpPr>
        <dsp:cNvPr id="0" name=""/>
        <dsp:cNvSpPr/>
      </dsp:nvSpPr>
      <dsp:spPr>
        <a:xfrm>
          <a:off x="0" y="2661"/>
          <a:ext cx="6591098" cy="1163805"/>
        </a:xfrm>
        <a:prstGeom prst="roundRect">
          <a:avLst/>
        </a:prstGeom>
        <a:solidFill>
          <a:srgbClr val="37838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b="1" kern="1200" noProof="0" dirty="0"/>
            <a:t>Diseño de estudio </a:t>
          </a:r>
          <a:br>
            <a:rPr lang="es-CL" sz="1800" kern="1200" noProof="0" dirty="0"/>
          </a:br>
          <a:r>
            <a:rPr lang="es-CL" sz="1700" kern="1200" noProof="0" dirty="0"/>
            <a:t>Corresponde a un estudio observacional, descriptivo y comparativo, basado en análisis de datos secundario de laboratorio clínico</a:t>
          </a:r>
        </a:p>
      </dsp:txBody>
      <dsp:txXfrm>
        <a:off x="56812" y="59473"/>
        <a:ext cx="6477474" cy="1050181"/>
      </dsp:txXfrm>
    </dsp:sp>
    <dsp:sp modelId="{5F093087-EDE7-4E5F-820B-42D12288B4E6}">
      <dsp:nvSpPr>
        <dsp:cNvPr id="0" name=""/>
        <dsp:cNvSpPr/>
      </dsp:nvSpPr>
      <dsp:spPr>
        <a:xfrm rot="5400000">
          <a:off x="3962416" y="-304651"/>
          <a:ext cx="1047815" cy="422242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1" kern="1200" noProof="0" dirty="0"/>
            <a:t>5.268 registros </a:t>
          </a:r>
          <a:r>
            <a:rPr lang="es-CL" sz="1300" kern="1200" noProof="0" dirty="0"/>
            <a:t>de exámenes clínicos moleculares para  </a:t>
          </a:r>
          <a:r>
            <a:rPr lang="es-CL" sz="1300" i="1" kern="1200" noProof="0" dirty="0"/>
            <a:t>C. trachomatis</a:t>
          </a:r>
          <a:r>
            <a:rPr lang="es-CL" sz="1300" kern="1200" noProof="0" dirty="0"/>
            <a:t> y </a:t>
          </a:r>
          <a:r>
            <a:rPr lang="es-CL" sz="1300" i="1" kern="1200" noProof="0" dirty="0"/>
            <a:t>N. gonorrhoeae</a:t>
          </a:r>
          <a:endParaRPr lang="es-CL" sz="1300" kern="1200" noProof="0" dirty="0"/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1" kern="1200" noProof="0" dirty="0"/>
            <a:t>Enero a junio de 2025</a:t>
          </a:r>
          <a:endParaRPr lang="es-CL" sz="1300" kern="1200" noProof="0" dirty="0"/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1" kern="1200" noProof="0" dirty="0"/>
            <a:t>Hospital Hernán Henríquez Aravena </a:t>
          </a:r>
          <a:r>
            <a:rPr lang="es-CL" sz="1300" b="0" kern="1200" noProof="0" dirty="0"/>
            <a:t>de Temuco, </a:t>
          </a:r>
          <a:r>
            <a:rPr lang="es-CL" sz="1300" kern="1200" noProof="0" dirty="0"/>
            <a:t>incluidas derivaciones desde la red de salud pública</a:t>
          </a:r>
        </a:p>
      </dsp:txBody>
      <dsp:txXfrm rot="-5400000">
        <a:off x="2375112" y="1333803"/>
        <a:ext cx="4171273" cy="945515"/>
      </dsp:txXfrm>
    </dsp:sp>
    <dsp:sp modelId="{DFB3116A-5AC4-4303-AA03-86031B67B510}">
      <dsp:nvSpPr>
        <dsp:cNvPr id="0" name=""/>
        <dsp:cNvSpPr/>
      </dsp:nvSpPr>
      <dsp:spPr>
        <a:xfrm>
          <a:off x="0" y="1224657"/>
          <a:ext cx="2375112" cy="1163805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kern="1200" noProof="0" dirty="0"/>
            <a:t>Población y muestra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kern="1200" noProof="0" dirty="0"/>
            <a:t>Fuente de datos</a:t>
          </a:r>
          <a:endParaRPr lang="es-CL" sz="1800" kern="1200" noProof="0" dirty="0"/>
        </a:p>
      </dsp:txBody>
      <dsp:txXfrm>
        <a:off x="56812" y="1281469"/>
        <a:ext cx="2261488" cy="1050181"/>
      </dsp:txXfrm>
    </dsp:sp>
    <dsp:sp modelId="{27CCED1C-B646-46BF-9ABB-5B1737E891EE}">
      <dsp:nvSpPr>
        <dsp:cNvPr id="0" name=""/>
        <dsp:cNvSpPr/>
      </dsp:nvSpPr>
      <dsp:spPr>
        <a:xfrm rot="5400000">
          <a:off x="4020802" y="917344"/>
          <a:ext cx="931044" cy="422242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1" kern="1200" noProof="0" dirty="0"/>
            <a:t>3.839 exámenes únicos</a:t>
          </a:r>
          <a:r>
            <a:rPr lang="es-CL" sz="1300" kern="1200" noProof="0" dirty="0"/>
            <a:t> analizados</a:t>
          </a: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noProof="0" dirty="0"/>
            <a:t>1.399 registros duplicados del mismo paciente con igual examen y fecha de validación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noProof="0" dirty="0"/>
            <a:t>30 registros sin resultado (no Positivo/Negativo)</a:t>
          </a:r>
        </a:p>
      </dsp:txBody>
      <dsp:txXfrm rot="-5400000">
        <a:off x="2375113" y="2608483"/>
        <a:ext cx="4176973" cy="840144"/>
      </dsp:txXfrm>
    </dsp:sp>
    <dsp:sp modelId="{31EDF1C9-0B28-4405-9576-13BC0E5135DF}">
      <dsp:nvSpPr>
        <dsp:cNvPr id="0" name=""/>
        <dsp:cNvSpPr/>
      </dsp:nvSpPr>
      <dsp:spPr>
        <a:xfrm>
          <a:off x="0" y="2446653"/>
          <a:ext cx="2375112" cy="1163805"/>
        </a:xfrm>
        <a:prstGeom prst="roundRect">
          <a:avLst/>
        </a:prstGeom>
        <a:solidFill>
          <a:srgbClr val="37838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noProof="0" dirty="0"/>
            <a:t>Criterios de inclusión</a:t>
          </a:r>
          <a:r>
            <a:rPr lang="es-CL" sz="1600" b="1" kern="1200" noProof="0" dirty="0"/>
            <a:t> / </a:t>
          </a:r>
          <a:r>
            <a:rPr lang="es-CL" sz="2000" b="1" kern="1200" noProof="0" dirty="0"/>
            <a:t>exclusión</a:t>
          </a:r>
          <a:endParaRPr lang="es-CL" sz="2000" kern="1200" noProof="0" dirty="0"/>
        </a:p>
      </dsp:txBody>
      <dsp:txXfrm>
        <a:off x="56812" y="2503465"/>
        <a:ext cx="2261488" cy="1050181"/>
      </dsp:txXfrm>
    </dsp:sp>
    <dsp:sp modelId="{89326D51-C2DF-4CE7-97A7-0D95F77038B8}">
      <dsp:nvSpPr>
        <dsp:cNvPr id="0" name=""/>
        <dsp:cNvSpPr/>
      </dsp:nvSpPr>
      <dsp:spPr>
        <a:xfrm rot="5400000">
          <a:off x="4020802" y="2139340"/>
          <a:ext cx="931044" cy="422242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noProof="0" dirty="0"/>
            <a:t>Cálculo de tasas de positividad por agente y por sexo</a:t>
          </a: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noProof="0" dirty="0"/>
            <a:t>Comparaciones mediante </a:t>
          </a:r>
          <a:r>
            <a:rPr lang="es-CL" sz="1300" b="1" kern="1200" noProof="0" dirty="0"/>
            <a:t>prueba de diferencia de proporciones</a:t>
          </a:r>
          <a:r>
            <a:rPr lang="es-CL" sz="1300" kern="1200" noProof="0" dirty="0"/>
            <a:t> (</a:t>
          </a:r>
          <a:r>
            <a:rPr lang="es-CL" sz="1300" i="1" kern="1200" noProof="0" dirty="0" err="1"/>
            <a:t>prop</a:t>
          </a:r>
          <a:r>
            <a:rPr lang="es-CL" sz="1300" i="1" kern="1200" noProof="0" dirty="0"/>
            <a:t>. test</a:t>
          </a:r>
          <a:r>
            <a:rPr lang="es-CL" sz="1300" kern="1200" noProof="0" dirty="0"/>
            <a:t>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noProof="0" dirty="0"/>
            <a:t>Significancia: </a:t>
          </a:r>
          <a:r>
            <a:rPr lang="es-CL" sz="1300" i="1" kern="1200" noProof="0" dirty="0"/>
            <a:t>p</a:t>
          </a:r>
          <a:r>
            <a:rPr lang="es-CL" sz="1300" kern="1200" noProof="0" dirty="0"/>
            <a:t> &lt; 0,05</a:t>
          </a:r>
        </a:p>
      </dsp:txBody>
      <dsp:txXfrm rot="-5400000">
        <a:off x="2375113" y="3830479"/>
        <a:ext cx="4176973" cy="840144"/>
      </dsp:txXfrm>
    </dsp:sp>
    <dsp:sp modelId="{A9128345-CE22-47E4-96A0-F11457639A0B}">
      <dsp:nvSpPr>
        <dsp:cNvPr id="0" name=""/>
        <dsp:cNvSpPr/>
      </dsp:nvSpPr>
      <dsp:spPr>
        <a:xfrm>
          <a:off x="0" y="3668649"/>
          <a:ext cx="2375112" cy="1163805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noProof="0" dirty="0"/>
            <a:t>Análisis estadístico</a:t>
          </a:r>
          <a:endParaRPr lang="es-CL" sz="2000" kern="1200" noProof="0" dirty="0"/>
        </a:p>
      </dsp:txBody>
      <dsp:txXfrm>
        <a:off x="56812" y="3725461"/>
        <a:ext cx="2261488" cy="1050181"/>
      </dsp:txXfrm>
    </dsp:sp>
    <dsp:sp modelId="{39FD543F-E824-49F6-AE14-1E05AC9A121F}">
      <dsp:nvSpPr>
        <dsp:cNvPr id="0" name=""/>
        <dsp:cNvSpPr/>
      </dsp:nvSpPr>
      <dsp:spPr>
        <a:xfrm rot="5400000">
          <a:off x="4020802" y="3361335"/>
          <a:ext cx="931044" cy="422242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noProof="0" dirty="0" err="1"/>
            <a:t>RStudio</a:t>
          </a:r>
          <a:r>
            <a:rPr lang="es-CL" sz="1300" kern="1200" noProof="0" dirty="0"/>
            <a:t> 2024.09.1 + R 4.4.2</a:t>
          </a:r>
        </a:p>
        <a:p>
          <a:pPr marL="57150" lvl="1" indent="-57150" algn="just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L" sz="500" kern="1200" noProof="0" dirty="0"/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noProof="0" dirty="0"/>
            <a:t>Script (</a:t>
          </a:r>
          <a:r>
            <a:rPr lang="es-CL" sz="1300" b="1" i="0" kern="1200" dirty="0"/>
            <a:t>Conjunto de comandos</a:t>
          </a:r>
          <a:r>
            <a:rPr lang="es-CL" sz="1300" kern="1200" noProof="0" dirty="0"/>
            <a:t>) disponible para replicación</a:t>
          </a:r>
        </a:p>
      </dsp:txBody>
      <dsp:txXfrm rot="-5400000">
        <a:off x="2375113" y="5052474"/>
        <a:ext cx="4176973" cy="840144"/>
      </dsp:txXfrm>
    </dsp:sp>
    <dsp:sp modelId="{7F98D666-7DB6-448C-9182-7970A8869319}">
      <dsp:nvSpPr>
        <dsp:cNvPr id="0" name=""/>
        <dsp:cNvSpPr/>
      </dsp:nvSpPr>
      <dsp:spPr>
        <a:xfrm>
          <a:off x="0" y="4890644"/>
          <a:ext cx="2375112" cy="1163805"/>
        </a:xfrm>
        <a:prstGeom prst="roundRect">
          <a:avLst/>
        </a:prstGeom>
        <a:solidFill>
          <a:srgbClr val="37838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noProof="0" dirty="0"/>
            <a:t>Software</a:t>
          </a:r>
          <a:endParaRPr lang="es-CL" sz="2400" kern="1200" noProof="0" dirty="0"/>
        </a:p>
      </dsp:txBody>
      <dsp:txXfrm>
        <a:off x="56812" y="4947456"/>
        <a:ext cx="2261488" cy="1050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C5824-9AB2-48A5-941C-7FE1CA99333F}">
      <dsp:nvSpPr>
        <dsp:cNvPr id="0" name=""/>
        <dsp:cNvSpPr/>
      </dsp:nvSpPr>
      <dsp:spPr>
        <a:xfrm>
          <a:off x="31" y="13293"/>
          <a:ext cx="2979277" cy="46080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b="1" kern="1200" noProof="0" dirty="0"/>
            <a:t>Positividad global</a:t>
          </a:r>
          <a:endParaRPr lang="es-CL" sz="1600" kern="1200" noProof="0" dirty="0"/>
        </a:p>
      </dsp:txBody>
      <dsp:txXfrm>
        <a:off x="31" y="13293"/>
        <a:ext cx="2979277" cy="460800"/>
      </dsp:txXfrm>
    </dsp:sp>
    <dsp:sp modelId="{BB6A1AE1-A7BB-4544-8B0D-18C76ACEAAB7}">
      <dsp:nvSpPr>
        <dsp:cNvPr id="0" name=""/>
        <dsp:cNvSpPr/>
      </dsp:nvSpPr>
      <dsp:spPr>
        <a:xfrm>
          <a:off x="31" y="474093"/>
          <a:ext cx="2979277" cy="2408737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i="1" kern="1200" noProof="0" dirty="0"/>
            <a:t>N. gonorrhoeae:</a:t>
          </a:r>
          <a:r>
            <a:rPr lang="es-CL" sz="1600" kern="1200" noProof="0" dirty="0"/>
            <a:t> </a:t>
          </a:r>
          <a:r>
            <a:rPr lang="es-CL" sz="1600" b="1" kern="1200" noProof="0" dirty="0"/>
            <a:t>2,08%</a:t>
          </a:r>
          <a:endParaRPr lang="es-CL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L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i="1" kern="1200" noProof="0" dirty="0"/>
            <a:t>C. trachomatis:</a:t>
          </a:r>
          <a:r>
            <a:rPr lang="es-CL" sz="1600" kern="1200" noProof="0" dirty="0"/>
            <a:t> </a:t>
          </a:r>
          <a:r>
            <a:rPr lang="es-CL" sz="1600" b="1" kern="1200" noProof="0" dirty="0"/>
            <a:t>5,74%</a:t>
          </a:r>
          <a:endParaRPr lang="es-CL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L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noProof="0" dirty="0"/>
            <a:t>Diferencia estadísticamente significativa </a:t>
          </a:r>
        </a:p>
      </dsp:txBody>
      <dsp:txXfrm>
        <a:off x="31" y="474093"/>
        <a:ext cx="2979277" cy="2408737"/>
      </dsp:txXfrm>
    </dsp:sp>
    <dsp:sp modelId="{F432D3A5-829B-48B7-81D3-99A386C28476}">
      <dsp:nvSpPr>
        <dsp:cNvPr id="0" name=""/>
        <dsp:cNvSpPr/>
      </dsp:nvSpPr>
      <dsp:spPr>
        <a:xfrm>
          <a:off x="3396407" y="13293"/>
          <a:ext cx="2979277" cy="460800"/>
        </a:xfrm>
        <a:prstGeom prst="rect">
          <a:avLst/>
        </a:prstGeom>
        <a:solidFill>
          <a:srgbClr val="378389"/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b="1" kern="1200" noProof="0" dirty="0"/>
            <a:t>Positividad por sexo</a:t>
          </a:r>
          <a:endParaRPr lang="es-CL" sz="1600" kern="1200" noProof="0" dirty="0"/>
        </a:p>
      </dsp:txBody>
      <dsp:txXfrm>
        <a:off x="3396407" y="13293"/>
        <a:ext cx="2979277" cy="460800"/>
      </dsp:txXfrm>
    </dsp:sp>
    <dsp:sp modelId="{D64845BC-CA3D-442B-9889-C92B3C453A68}">
      <dsp:nvSpPr>
        <dsp:cNvPr id="0" name=""/>
        <dsp:cNvSpPr/>
      </dsp:nvSpPr>
      <dsp:spPr>
        <a:xfrm>
          <a:off x="3396407" y="474093"/>
          <a:ext cx="2979277" cy="2408737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i="1" kern="1200" dirty="0">
              <a:solidFill>
                <a:schemeClr val="tx1"/>
              </a:solidFill>
            </a:rPr>
            <a:t>N. gonorrhoeae</a:t>
          </a:r>
          <a:r>
            <a:rPr lang="es-CL" sz="1400" kern="1200" dirty="0">
              <a:solidFill>
                <a:schemeClr val="tx1"/>
              </a:solidFill>
            </a:rPr>
            <a:t> </a:t>
          </a:r>
          <a:endParaRPr lang="es-CL" sz="1400" kern="1200" noProof="0" dirty="0">
            <a:solidFill>
              <a:schemeClr val="tx1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noProof="0" dirty="0"/>
            <a:t>Hombres 5,92%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noProof="0" dirty="0"/>
            <a:t>Mujeres 0,51% </a:t>
          </a:r>
        </a:p>
        <a:p>
          <a:pPr marL="342900" lvl="3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i="1" kern="1200" noProof="0" dirty="0"/>
            <a:t>Diferencia altamente significativa   (p &lt; 1e-12)</a:t>
          </a:r>
          <a:endParaRPr lang="es-CL" sz="1400" kern="1200" noProof="0" dirty="0"/>
        </a:p>
        <a:p>
          <a:pPr marL="342900" lvl="3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L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i="1" kern="1200" noProof="0" dirty="0">
              <a:solidFill>
                <a:schemeClr val="tx1"/>
              </a:solidFill>
            </a:rPr>
            <a:t>C. trachomatis</a:t>
          </a:r>
          <a:endParaRPr lang="es-CL" sz="1400" kern="1200" noProof="0" dirty="0">
            <a:solidFill>
              <a:schemeClr val="tx1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noProof="0" dirty="0"/>
            <a:t>Mujeres 6,26%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noProof="0" dirty="0"/>
            <a:t>Hombres 4,47% </a:t>
          </a:r>
        </a:p>
        <a:p>
          <a:pPr marL="342900" lvl="3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i="1" kern="1200" noProof="0" dirty="0"/>
            <a:t>Sin diferencia significativa (p= 0,155)</a:t>
          </a:r>
          <a:endParaRPr lang="es-CL" sz="1300" kern="1200" noProof="0" dirty="0"/>
        </a:p>
      </dsp:txBody>
      <dsp:txXfrm>
        <a:off x="3396407" y="474093"/>
        <a:ext cx="2979277" cy="2408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17-11-2025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970384" y="2225504"/>
            <a:ext cx="9731052" cy="17120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105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comparativo de tasas de positividad para </a:t>
            </a:r>
            <a:r>
              <a:rPr lang="es-CL" sz="10500" b="1" i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Chlamydia trachomatis </a:t>
            </a:r>
            <a:r>
              <a:rPr lang="es-CL" sz="105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CL" sz="10500" b="1" i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Neisseria gonorrhoeae </a:t>
            </a:r>
            <a:r>
              <a:rPr lang="es-CL" sz="105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laboratorio clínico </a:t>
            </a:r>
          </a:p>
          <a:p>
            <a:pPr algn="r"/>
            <a:r>
              <a:rPr lang="es-CL" sz="86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(Nº 1797)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1373901" y="4599432"/>
            <a:ext cx="9444197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18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Urrutia A,</a:t>
            </a:r>
            <a:r>
              <a:rPr lang="es-CL" sz="1800" b="1" baseline="30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CL" sz="18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Claudio Rodríguez R,</a:t>
            </a:r>
            <a:r>
              <a:rPr lang="es-CL" sz="1800" b="1" baseline="30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CL" sz="18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Judith Muñoz S,</a:t>
            </a:r>
            <a:r>
              <a:rPr lang="es-CL" sz="1800" b="1" baseline="30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 </a:t>
            </a:r>
            <a:r>
              <a:rPr lang="es-CL" sz="1800" b="1" u="sng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Fernando Baez M</a:t>
            </a:r>
            <a:r>
              <a:rPr lang="es-CL" sz="18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CL" sz="1800" b="1" baseline="30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5170670" y="5433884"/>
            <a:ext cx="6891502" cy="1114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Secretaría Regional Ministerial de Salud de la región de La Araucanía</a:t>
            </a:r>
          </a:p>
          <a:p>
            <a:pPr algn="l"/>
            <a:r>
              <a:rPr lang="es-CL" sz="2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Departamento de Salud Pública. Facultad de Medicina. Universidad de La Frontera</a:t>
            </a:r>
          </a:p>
          <a:p>
            <a:pPr algn="l"/>
            <a:r>
              <a:rPr lang="es-CL" sz="2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Escuela de Medicina, Facultad de Medicina y Ciencias de la Salud, Universidad Mayor</a:t>
            </a:r>
          </a:p>
          <a:p>
            <a:pPr algn="l"/>
            <a:r>
              <a:rPr lang="es-CL" sz="2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Hospital Dr. Hernán Henríquez Aravena. Temuco</a:t>
            </a:r>
          </a:p>
          <a:p>
            <a:pPr algn="r"/>
            <a:endParaRPr lang="es-CL" sz="2000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57" y="1781207"/>
            <a:ext cx="5299788" cy="471992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CL" sz="2400" i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Chlamydia trachomatis </a:t>
            </a:r>
            <a:r>
              <a:rPr lang="es-CL" sz="24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CL" sz="2400" i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Neisseria gonorrhoeae</a:t>
            </a:r>
            <a:r>
              <a:rPr lang="es-CL" sz="24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representan dos de las infecciones de transmisión sexual más prevalentes</a:t>
            </a:r>
          </a:p>
          <a:p>
            <a:pPr marL="0" indent="0" algn="just">
              <a:buNone/>
            </a:pPr>
            <a:endParaRPr lang="es-CL" sz="24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CL" sz="24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 problema de salud pública por sus complicaciones en la salud reproductiva</a:t>
            </a:r>
          </a:p>
          <a:p>
            <a:pPr marL="0" indent="0" algn="just">
              <a:buNone/>
            </a:pPr>
            <a:endParaRPr lang="es-CL" sz="24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CL" sz="24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epidemiológica chilena solo considera </a:t>
            </a:r>
            <a:r>
              <a:rPr lang="es-CL" sz="2400" i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gonorrhoeae</a:t>
            </a:r>
            <a:r>
              <a:rPr lang="es-CL" sz="24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Limita la respuesta en salud pública frente a </a:t>
            </a:r>
            <a:r>
              <a:rPr lang="es-CL" sz="2400" i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trachomatis</a:t>
            </a:r>
            <a:r>
              <a:rPr lang="es-CL" sz="24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cuya circulación podría estar subestimada</a:t>
            </a:r>
          </a:p>
          <a:p>
            <a:pPr marL="0" indent="0" algn="just">
              <a:buNone/>
            </a:pPr>
            <a:endParaRPr lang="es-CL" sz="24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CL" sz="24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CL" sz="24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339796" y="35686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>
            <a:off x="7413945" y="1754506"/>
            <a:ext cx="4637313" cy="167449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noProof="0" dirty="0">
                <a:solidFill>
                  <a:schemeClr val="accent1">
                    <a:lumMod val="50000"/>
                  </a:schemeClr>
                </a:solidFill>
              </a:rPr>
              <a:t>Objetivo</a:t>
            </a:r>
            <a:r>
              <a:rPr lang="es-CL" sz="1200" b="1" noProof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CL" sz="100" b="1" noProof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CL" sz="400" b="1" noProof="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CL" noProof="0" dirty="0">
                <a:solidFill>
                  <a:schemeClr val="tx2">
                    <a:lumMod val="50000"/>
                  </a:schemeClr>
                </a:solidFill>
              </a:rPr>
              <a:t>Comparar las tasas de positividad de </a:t>
            </a:r>
            <a:r>
              <a:rPr lang="es-CL" i="1" noProof="0" dirty="0">
                <a:solidFill>
                  <a:schemeClr val="tx2">
                    <a:lumMod val="50000"/>
                  </a:schemeClr>
                </a:solidFill>
              </a:rPr>
              <a:t>Chlamydia trachomatis</a:t>
            </a:r>
            <a:r>
              <a:rPr lang="es-CL" noProof="0" dirty="0">
                <a:solidFill>
                  <a:schemeClr val="tx2">
                    <a:lumMod val="50000"/>
                  </a:schemeClr>
                </a:solidFill>
              </a:rPr>
              <a:t> y </a:t>
            </a:r>
            <a:r>
              <a:rPr lang="es-CL" i="1" noProof="0" dirty="0">
                <a:solidFill>
                  <a:schemeClr val="tx2">
                    <a:lumMod val="50000"/>
                  </a:schemeClr>
                </a:solidFill>
              </a:rPr>
              <a:t>Neisseria gonorrhoeae</a:t>
            </a:r>
            <a:r>
              <a:rPr lang="es-CL" noProof="0" dirty="0">
                <a:solidFill>
                  <a:schemeClr val="tx2">
                    <a:lumMod val="50000"/>
                  </a:schemeClr>
                </a:solidFill>
              </a:rPr>
              <a:t>, para evaluar el impacto de </a:t>
            </a:r>
            <a:r>
              <a:rPr lang="es-CL" i="1" noProof="0" dirty="0">
                <a:solidFill>
                  <a:schemeClr val="tx2">
                    <a:lumMod val="50000"/>
                  </a:schemeClr>
                </a:solidFill>
              </a:rPr>
              <a:t>Chlamydia trachomatis</a:t>
            </a:r>
            <a:r>
              <a:rPr lang="es-CL" noProof="0" dirty="0">
                <a:solidFill>
                  <a:schemeClr val="tx2">
                    <a:lumMod val="50000"/>
                  </a:schemeClr>
                </a:solidFill>
              </a:rPr>
              <a:t> ante la falta de vigilancia de esta infección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7EB0C0F-E1D6-8BC7-796A-1F1F0E795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22" y="1782499"/>
            <a:ext cx="883140" cy="8831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FC7EA9A-3605-FC09-5F93-0223F70FB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22" y="3388535"/>
            <a:ext cx="883140" cy="88314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5D5D317-38CC-7909-12D9-ED99D3577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00" y="4931599"/>
            <a:ext cx="883140" cy="88314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A51AF9D-AD13-1574-A2A7-7B7E5FB175EC}"/>
              </a:ext>
            </a:extLst>
          </p:cNvPr>
          <p:cNvSpPr txBox="1"/>
          <p:nvPr/>
        </p:nvSpPr>
        <p:spPr>
          <a:xfrm>
            <a:off x="3354367" y="6519443"/>
            <a:ext cx="37368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600" i="1" noProof="0" dirty="0">
                <a:solidFill>
                  <a:srgbClr val="003C58"/>
                </a:solidFill>
              </a:rPr>
              <a:t>Rev. Chilena </a:t>
            </a:r>
            <a:r>
              <a:rPr lang="es-CL" sz="1600" i="1" noProof="0" dirty="0" err="1">
                <a:solidFill>
                  <a:srgbClr val="003C58"/>
                </a:solidFill>
              </a:rPr>
              <a:t>Infectol</a:t>
            </a:r>
            <a:r>
              <a:rPr lang="es-CL" sz="1600" i="1" noProof="0" dirty="0">
                <a:solidFill>
                  <a:srgbClr val="003C58"/>
                </a:solidFill>
              </a:rPr>
              <a:t>. 2018; 35 (5): 498-500</a:t>
            </a:r>
          </a:p>
        </p:txBody>
      </p:sp>
    </p:spTree>
    <p:extLst>
      <p:ext uri="{BB962C8B-B14F-4D97-AF65-F5344CB8AC3E}">
        <p14:creationId xmlns:p14="http://schemas.microsoft.com/office/powerpoint/2010/main" val="150899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238302"/>
            <a:ext cx="4376057" cy="561969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173853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816" y="2571212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2021936" y="1238302"/>
            <a:ext cx="170064" cy="5619698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graphicFrame>
        <p:nvGraphicFramePr>
          <p:cNvPr id="12" name="Marcador de contenido 2">
            <a:extLst>
              <a:ext uri="{FF2B5EF4-FFF2-40B4-BE49-F238E27FC236}">
                <a16:creationId xmlns:a16="http://schemas.microsoft.com/office/drawing/2014/main" id="{3906AC75-9E68-5C96-F897-5C76608683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516921"/>
              </p:ext>
            </p:extLst>
          </p:nvPr>
        </p:nvGraphicFramePr>
        <p:xfrm>
          <a:off x="5103576" y="618008"/>
          <a:ext cx="6597536" cy="605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74E58-3E81-005A-B28B-576712AA8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74F018D8-F2BA-F57B-3D13-81F1DD2100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4073309"/>
              </p:ext>
            </p:extLst>
          </p:nvPr>
        </p:nvGraphicFramePr>
        <p:xfrm>
          <a:off x="5876969" y="1042483"/>
          <a:ext cx="4880908" cy="5490377"/>
        </p:xfrm>
        <a:graphic>
          <a:graphicData uri="http://schemas.openxmlformats.org/drawingml/2006/table">
            <a:tbl>
              <a:tblPr/>
              <a:tblGrid>
                <a:gridCol w="3284862">
                  <a:extLst>
                    <a:ext uri="{9D8B030D-6E8A-4147-A177-3AD203B41FA5}">
                      <a16:colId xmlns:a16="http://schemas.microsoft.com/office/drawing/2014/main" val="452930637"/>
                    </a:ext>
                  </a:extLst>
                </a:gridCol>
                <a:gridCol w="798023">
                  <a:extLst>
                    <a:ext uri="{9D8B030D-6E8A-4147-A177-3AD203B41FA5}">
                      <a16:colId xmlns:a16="http://schemas.microsoft.com/office/drawing/2014/main" val="3110614624"/>
                    </a:ext>
                  </a:extLst>
                </a:gridCol>
                <a:gridCol w="798023">
                  <a:extLst>
                    <a:ext uri="{9D8B030D-6E8A-4147-A177-3AD203B41FA5}">
                      <a16:colId xmlns:a16="http://schemas.microsoft.com/office/drawing/2014/main" val="2790836675"/>
                    </a:ext>
                  </a:extLst>
                </a:gridCol>
              </a:tblGrid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Categoría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683800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Total Muestras analizadas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081087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CL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CL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838191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Sexo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s-CL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s-CL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769818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Hombre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869139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Mujer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985278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CL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>
                        <a:buNone/>
                      </a:pPr>
                      <a:r>
                        <a:rPr lang="es-CL" sz="1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Tipo de Examen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s-CL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s-CL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679680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Exámenes </a:t>
                      </a:r>
                      <a:r>
                        <a:rPr lang="es-CL" sz="1500" b="0" i="1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Neisseria gonorrhoeae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639882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Exámenes </a:t>
                      </a:r>
                      <a:r>
                        <a:rPr lang="es-CL" sz="1500" b="0" i="1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Chlamydia trachomatis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855898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CL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>
                        <a:buNone/>
                      </a:pPr>
                      <a:r>
                        <a:rPr lang="es-CL" sz="1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Resultados Globales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s-CL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s-CL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934996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Positivos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325313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Negativos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819838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CL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>
                        <a:buNone/>
                      </a:pPr>
                      <a:r>
                        <a:rPr lang="es-CL" sz="1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Resultados por agente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s-CL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s-CL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494497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Positivos </a:t>
                      </a:r>
                      <a:r>
                        <a:rPr lang="es-CL" sz="1500" b="0" i="1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Neisseria gonorrhoeae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354926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Negativos </a:t>
                      </a:r>
                      <a:r>
                        <a:rPr lang="es-CL" sz="1500" b="0" i="1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Neisseria gonorrhoeae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655445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</a:p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Positivos </a:t>
                      </a:r>
                      <a:r>
                        <a:rPr lang="es-CL" sz="1500" b="0" i="1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Chlamydia trachomatis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834025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Negativos </a:t>
                      </a:r>
                      <a:r>
                        <a:rPr lang="es-CL" sz="1500" b="0" i="1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Chlamydia trachomatis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718913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A1098DEF-A1FC-8B5D-AFEC-B32A5B202246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C9B006-0A20-2D47-8212-6A543D23B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FB6B9B84-EB83-A5B6-C18A-20CED7951EAB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3C6D86B-BD17-9FC5-9E39-A2A7759BFAC4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7707A5C-2B69-5DD2-32D3-026D355A1FC4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2FFC57-1F18-5312-84E9-2381A2FD35CF}"/>
              </a:ext>
            </a:extLst>
          </p:cNvPr>
          <p:cNvSpPr txBox="1"/>
          <p:nvPr/>
        </p:nvSpPr>
        <p:spPr>
          <a:xfrm>
            <a:off x="5534676" y="113235"/>
            <a:ext cx="58170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solidFill>
                  <a:srgbClr val="003C58"/>
                </a:solidFill>
              </a:rPr>
              <a:t>Tabla Nº 1. Características generales de las muestras analizadas para la detección de </a:t>
            </a:r>
            <a:r>
              <a:rPr lang="es-MX" sz="1600" i="1" dirty="0">
                <a:solidFill>
                  <a:srgbClr val="003C58"/>
                </a:solidFill>
              </a:rPr>
              <a:t>Neisseria gonorrhoeae</a:t>
            </a:r>
            <a:r>
              <a:rPr lang="es-MX" sz="1600" dirty="0">
                <a:solidFill>
                  <a:srgbClr val="003C58"/>
                </a:solidFill>
              </a:rPr>
              <a:t> y </a:t>
            </a:r>
            <a:r>
              <a:rPr lang="es-MX" sz="1600" i="1" dirty="0">
                <a:solidFill>
                  <a:srgbClr val="003C58"/>
                </a:solidFill>
              </a:rPr>
              <a:t>Chlamydia trachomatis</a:t>
            </a:r>
            <a:r>
              <a:rPr lang="es-MX" sz="1600" dirty="0">
                <a:solidFill>
                  <a:srgbClr val="003C58"/>
                </a:solidFill>
              </a:rPr>
              <a:t>. Hospital regional de La Araucanía, enero–junio 2025</a:t>
            </a:r>
            <a:endParaRPr lang="es-CL" sz="1600" dirty="0">
              <a:solidFill>
                <a:srgbClr val="003C58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5F1B984-86C7-2449-110A-21B7A49F3667}"/>
              </a:ext>
            </a:extLst>
          </p:cNvPr>
          <p:cNvSpPr/>
          <p:nvPr/>
        </p:nvSpPr>
        <p:spPr>
          <a:xfrm>
            <a:off x="5858307" y="2463279"/>
            <a:ext cx="5179806" cy="2705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noFill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487404B-10C7-EB75-A749-FD9751E28BA9}"/>
              </a:ext>
            </a:extLst>
          </p:cNvPr>
          <p:cNvSpPr/>
          <p:nvPr/>
        </p:nvSpPr>
        <p:spPr>
          <a:xfrm>
            <a:off x="5936059" y="4220548"/>
            <a:ext cx="5179806" cy="2705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noFill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70A1410-24F4-832F-75C9-12FD20453322}"/>
              </a:ext>
            </a:extLst>
          </p:cNvPr>
          <p:cNvSpPr/>
          <p:nvPr/>
        </p:nvSpPr>
        <p:spPr>
          <a:xfrm>
            <a:off x="5992045" y="5256245"/>
            <a:ext cx="5179806" cy="2705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noFill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845D13E-AD6F-5A90-D011-ED73F140B5C6}"/>
              </a:ext>
            </a:extLst>
          </p:cNvPr>
          <p:cNvSpPr/>
          <p:nvPr/>
        </p:nvSpPr>
        <p:spPr>
          <a:xfrm>
            <a:off x="6010707" y="5984031"/>
            <a:ext cx="5179806" cy="2705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noFill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2C3A6F2-C7A8-EFC0-DC98-5058707AC907}"/>
              </a:ext>
            </a:extLst>
          </p:cNvPr>
          <p:cNvSpPr txBox="1"/>
          <p:nvPr/>
        </p:nvSpPr>
        <p:spPr>
          <a:xfrm>
            <a:off x="5519176" y="6606266"/>
            <a:ext cx="40260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 dirty="0"/>
              <a:t>Fuente: Laboratorio clínico. Hospital regional de La Araucanía</a:t>
            </a:r>
            <a:endParaRPr lang="es-CL" sz="900" dirty="0"/>
          </a:p>
        </p:txBody>
      </p:sp>
    </p:spTree>
    <p:extLst>
      <p:ext uri="{BB962C8B-B14F-4D97-AF65-F5344CB8AC3E}">
        <p14:creationId xmlns:p14="http://schemas.microsoft.com/office/powerpoint/2010/main" val="89977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A97937-5788-1B9C-7EB2-32ADCF598FF5}"/>
              </a:ext>
            </a:extLst>
          </p:cNvPr>
          <p:cNvSpPr txBox="1"/>
          <p:nvPr/>
        </p:nvSpPr>
        <p:spPr>
          <a:xfrm>
            <a:off x="4899743" y="215396"/>
            <a:ext cx="6158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noProof="0" dirty="0">
                <a:solidFill>
                  <a:srgbClr val="003C58"/>
                </a:solidFill>
              </a:rPr>
              <a:t>Positividad de </a:t>
            </a:r>
            <a:r>
              <a:rPr lang="es-CL" i="1" dirty="0">
                <a:solidFill>
                  <a:srgbClr val="003C58"/>
                </a:solidFill>
              </a:rPr>
              <a:t>Neisseria gonorrhoeae</a:t>
            </a:r>
            <a:r>
              <a:rPr lang="es-CL" dirty="0">
                <a:solidFill>
                  <a:srgbClr val="003C58"/>
                </a:solidFill>
              </a:rPr>
              <a:t> y </a:t>
            </a:r>
            <a:r>
              <a:rPr lang="es-CL" i="1" noProof="0" dirty="0">
                <a:solidFill>
                  <a:srgbClr val="003C58"/>
                </a:solidFill>
              </a:rPr>
              <a:t>Chlamydia trachomatis </a:t>
            </a:r>
            <a:r>
              <a:rPr lang="es-CL" noProof="0" dirty="0">
                <a:solidFill>
                  <a:srgbClr val="003C58"/>
                </a:solidFill>
              </a:rPr>
              <a:t>según sexo. </a:t>
            </a:r>
            <a:r>
              <a:rPr lang="es-MX" dirty="0">
                <a:solidFill>
                  <a:srgbClr val="003C58"/>
                </a:solidFill>
              </a:rPr>
              <a:t>Hospital regional de La Araucanía, enero–junio 2025</a:t>
            </a:r>
            <a:endParaRPr lang="es-CL" noProof="0" dirty="0">
              <a:solidFill>
                <a:srgbClr val="003C58"/>
              </a:solidFill>
            </a:endParaRPr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568A79E0-FD45-CAE0-1975-0FBEF1655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9970" y="886684"/>
            <a:ext cx="6845313" cy="2726154"/>
          </a:xfrm>
          <a:prstGeom prst="rect">
            <a:avLst/>
          </a:prstGeom>
        </p:spPr>
      </p:pic>
      <p:graphicFrame>
        <p:nvGraphicFramePr>
          <p:cNvPr id="18" name="Marcador de contenido 2">
            <a:extLst>
              <a:ext uri="{FF2B5EF4-FFF2-40B4-BE49-F238E27FC236}">
                <a16:creationId xmlns:a16="http://schemas.microsoft.com/office/drawing/2014/main" id="{A3C4CABB-A1A7-9392-096F-8E0C2311AE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9281317"/>
              </p:ext>
            </p:extLst>
          </p:nvPr>
        </p:nvGraphicFramePr>
        <p:xfrm>
          <a:off x="5334201" y="3833829"/>
          <a:ext cx="6375717" cy="289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921F0134-6D15-D193-8190-7C85DC5EAD67}"/>
              </a:ext>
            </a:extLst>
          </p:cNvPr>
          <p:cNvSpPr/>
          <p:nvPr/>
        </p:nvSpPr>
        <p:spPr>
          <a:xfrm>
            <a:off x="5057192" y="1418253"/>
            <a:ext cx="1038808" cy="1362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D7FE847-BA90-BC9D-BBBF-78681AD382D6}"/>
              </a:ext>
            </a:extLst>
          </p:cNvPr>
          <p:cNvSpPr txBox="1"/>
          <p:nvPr/>
        </p:nvSpPr>
        <p:spPr>
          <a:xfrm>
            <a:off x="4880905" y="1368340"/>
            <a:ext cx="1669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600" i="1" noProof="0" dirty="0">
                <a:solidFill>
                  <a:srgbClr val="003C58"/>
                </a:solidFill>
              </a:rPr>
              <a:t>N. gonorrhoeae</a:t>
            </a:r>
            <a:r>
              <a:rPr lang="es-CL" sz="1600" noProof="0" dirty="0">
                <a:solidFill>
                  <a:srgbClr val="003C58"/>
                </a:solidFill>
              </a:rPr>
              <a:t> </a:t>
            </a:r>
            <a:endParaRPr lang="es-CL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4F7AD25-7BAF-CD8A-AC1E-BDEAD089065D}"/>
              </a:ext>
            </a:extLst>
          </p:cNvPr>
          <p:cNvSpPr txBox="1"/>
          <p:nvPr/>
        </p:nvSpPr>
        <p:spPr>
          <a:xfrm>
            <a:off x="4880905" y="2473242"/>
            <a:ext cx="1669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600" i="1" noProof="0" dirty="0">
                <a:solidFill>
                  <a:srgbClr val="003C58"/>
                </a:solidFill>
              </a:rPr>
              <a:t>C. trachomatis</a:t>
            </a:r>
            <a:endParaRPr lang="es-CL" sz="16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AA2BA8-E7D6-4E0F-3851-4E56ACDDF416}"/>
              </a:ext>
            </a:extLst>
          </p:cNvPr>
          <p:cNvSpPr txBox="1"/>
          <p:nvPr/>
        </p:nvSpPr>
        <p:spPr>
          <a:xfrm>
            <a:off x="4899743" y="3546870"/>
            <a:ext cx="40260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 dirty="0"/>
              <a:t>Fuente: Laboratorio clínico. Hospital regional de La Araucanía</a:t>
            </a:r>
            <a:endParaRPr lang="es-CL" sz="900" dirty="0"/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766" y="567732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noProof="0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CL" sz="4000" b="1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094" y="1558928"/>
            <a:ext cx="8518861" cy="5084468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just"/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positividad global para </a:t>
            </a:r>
            <a:r>
              <a:rPr lang="es-MX" sz="1600" i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Chlamydia trachomatis </a:t>
            </a:r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 casi tres veces mayor que para </a:t>
            </a:r>
            <a:r>
              <a:rPr lang="es-MX" sz="1600" i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Neisseria gonorrhoeae </a:t>
            </a:r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(5,74% vs. 2,08%), diferencia que resultó estadísticamente significativa.</a:t>
            </a:r>
          </a:p>
          <a:p>
            <a:pPr algn="just"/>
            <a:endParaRPr lang="es-MX" sz="1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sz="1600" i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gonorrhoeae </a:t>
            </a:r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observaron marcadas diferencias por sexo, con una positividad significativamente mayor en hombres (5,92%) que en mujeres (0,51%). </a:t>
            </a:r>
          </a:p>
          <a:p>
            <a:pPr algn="just"/>
            <a:endParaRPr lang="es-MX" sz="1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sz="1600" i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trachomatis</a:t>
            </a:r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aunque las mujeres mostraron una positividad levemente superior (6,26% vs. 4,47%), esta diferencia no fue estadísticamente significativa. </a:t>
            </a:r>
          </a:p>
          <a:p>
            <a:pPr algn="just"/>
            <a:endParaRPr lang="es-MX" sz="1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Estos resultados sugieren una carga relevante y subestimada de </a:t>
            </a:r>
            <a:r>
              <a:rPr lang="es-MX" sz="1600" i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trachomatis </a:t>
            </a:r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población, reforzando la necesidad de fortalecer su vigilancia epidemiológica y optimizar las estrategias de detección.</a:t>
            </a:r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1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Ignorar la alta positividad de </a:t>
            </a:r>
            <a:r>
              <a:rPr lang="es-MX" sz="1600" i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trachomatis </a:t>
            </a:r>
            <a:r>
              <a:rPr lang="es-MX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 desatender un componente importante de la morbilidad no vigilada en la población, con potenciales consecuencias para la salud sexual, reproductiva y comunitaria.</a:t>
            </a:r>
          </a:p>
          <a:p>
            <a:pPr algn="just"/>
            <a:endParaRPr lang="es-CL" sz="1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estudio de las tasas de positividad en el laboratorio clínico nos permitió evidenciar esta carga oculta y aportar a la discusión sobre la actualización de los sistemas de vigilancia.</a:t>
            </a:r>
          </a:p>
          <a:p>
            <a:pPr algn="just"/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860543" y="1527349"/>
            <a:ext cx="329931" cy="5330651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230016"/>
            <a:ext cx="9173549" cy="34806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119805"/>
            <a:ext cx="3537858" cy="972231"/>
          </a:xfrm>
        </p:spPr>
        <p:txBody>
          <a:bodyPr/>
          <a:lstStyle/>
          <a:p>
            <a:r>
              <a:rPr lang="es-CL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447699"/>
            <a:ext cx="9012645" cy="3262941"/>
          </a:xfrm>
        </p:spPr>
        <p:txBody>
          <a:bodyPr>
            <a:normAutofit lnSpcReduction="10000"/>
          </a:bodyPr>
          <a:lstStyle/>
          <a:p>
            <a:pPr algn="just"/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Zamboni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Ralph C, García P, Cuello M. La prevalencia actual de infección genital por Chlamydia trachomatis en adolescentes y mujeres jóvenes chilenas asintomáticas justifica la vigilancia periódica.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Infectol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2016;33(6):619-627. Disponible en: http://www.scielo.cl/scielo.php?script=sci_arttext&amp;pid=S0716-10182016000600003. doi:10.4067/S0716-10182016000600003.</a:t>
            </a:r>
          </a:p>
          <a:p>
            <a:pPr algn="just"/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Bhaumik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Tabidze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Mehta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SD.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Nowcasting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Sexually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Transmitted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Chicago: Predictive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Google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JMIR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2020;6(4):e20588. doi:10.2196/20588.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PMID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33151162;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PMCID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PMC7677015. </a:t>
            </a:r>
          </a:p>
          <a:p>
            <a:pPr algn="just"/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Huneeus-Vergara A, Vallejos C, Sepúlveda M, Feliú F. Chlamydia trachomatis: fundamentos de la importancia del cribado en el sistema público de salud. </a:t>
            </a:r>
            <a:r>
              <a:rPr lang="es-MX" sz="1600" noProof="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noProof="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</a:t>
            </a:r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noProof="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Infectol</a:t>
            </a:r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2018;35(5):498-500. doi:10.4067/S0716-10182018000500498.</a:t>
            </a:r>
          </a:p>
          <a:p>
            <a:pPr algn="just"/>
            <a:r>
              <a:rPr lang="es-MX" sz="1600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Salud de Chile. Circular de vigilancia epidemiológica de sífilis y gonorrea. Santiago: MINSAL; 2013.</a:t>
            </a:r>
            <a:endParaRPr lang="es-CL" sz="16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FD85CBA-F615-7ADE-4FD7-767053F92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441" y="3670346"/>
            <a:ext cx="2040294" cy="204029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C610AB5-0C74-A17A-E7F4-3771DA759684}"/>
              </a:ext>
            </a:extLst>
          </p:cNvPr>
          <p:cNvSpPr txBox="1"/>
          <p:nvPr/>
        </p:nvSpPr>
        <p:spPr>
          <a:xfrm>
            <a:off x="7796506" y="6066303"/>
            <a:ext cx="42722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</a:rPr>
              <a:t>Correspondencia a fernando.baez@ufrontera.cl</a:t>
            </a:r>
            <a:endParaRPr lang="es-C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930</Words>
  <Application>Microsoft Office PowerPoint</Application>
  <PresentationFormat>Panorámica</PresentationFormat>
  <Paragraphs>124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Conclusiones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Fernando Baez Maraboli</cp:lastModifiedBy>
  <cp:revision>38</cp:revision>
  <dcterms:created xsi:type="dcterms:W3CDTF">2023-09-24T14:12:27Z</dcterms:created>
  <dcterms:modified xsi:type="dcterms:W3CDTF">2025-11-17T05:01:58Z</dcterms:modified>
</cp:coreProperties>
</file>