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66" r:id="rId5"/>
    <p:sldId id="270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81DA03-BF03-4FA3-B3D3-42B91BBEF2F5}" v="99" dt="2025-10-28T20:17:01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426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HENRIQUEZ" userId="ba11e0f0af099577" providerId="LiveId" clId="{9C88493E-63A9-435D-B2EA-5B48F29DAF50}"/>
    <pc:docChg chg="undo custSel addSld delSld modSld sldOrd">
      <pc:chgData name="JORGE HENRIQUEZ" userId="ba11e0f0af099577" providerId="LiveId" clId="{9C88493E-63A9-435D-B2EA-5B48F29DAF50}" dt="2025-10-28T20:18:04.669" v="7093" actId="20577"/>
      <pc:docMkLst>
        <pc:docMk/>
      </pc:docMkLst>
      <pc:sldChg chg="modSp mod">
        <pc:chgData name="JORGE HENRIQUEZ" userId="ba11e0f0af099577" providerId="LiveId" clId="{9C88493E-63A9-435D-B2EA-5B48F29DAF50}" dt="2025-10-28T20:18:04.669" v="7093" actId="20577"/>
        <pc:sldMkLst>
          <pc:docMk/>
          <pc:sldMk cId="1099691933" sldId="260"/>
        </pc:sldMkLst>
        <pc:spChg chg="mod">
          <ac:chgData name="JORGE HENRIQUEZ" userId="ba11e0f0af099577" providerId="LiveId" clId="{9C88493E-63A9-435D-B2EA-5B48F29DAF50}" dt="2025-10-28T20:18:04.669" v="7093" actId="20577"/>
          <ac:spMkLst>
            <pc:docMk/>
            <pc:sldMk cId="1099691933" sldId="260"/>
            <ac:spMk id="6" creationId="{3734FF41-EB5B-2A1D-611B-7172DB769727}"/>
          </ac:spMkLst>
        </pc:spChg>
      </pc:sldChg>
      <pc:sldChg chg="modSp mod">
        <pc:chgData name="JORGE HENRIQUEZ" userId="ba11e0f0af099577" providerId="LiveId" clId="{9C88493E-63A9-435D-B2EA-5B48F29DAF50}" dt="2025-10-28T20:10:38.836" v="6971" actId="1076"/>
        <pc:sldMkLst>
          <pc:docMk/>
          <pc:sldMk cId="4036592159" sldId="261"/>
        </pc:sldMkLst>
        <pc:spChg chg="mod">
          <ac:chgData name="JORGE HENRIQUEZ" userId="ba11e0f0af099577" providerId="LiveId" clId="{9C88493E-63A9-435D-B2EA-5B48F29DAF50}" dt="2025-10-28T20:09:17.722" v="6942" actId="1076"/>
          <ac:spMkLst>
            <pc:docMk/>
            <pc:sldMk cId="4036592159" sldId="261"/>
            <ac:spMk id="2" creationId="{C702AF4E-8E91-F51F-EEDB-22302900B914}"/>
          </ac:spMkLst>
        </pc:spChg>
        <pc:spChg chg="mod">
          <ac:chgData name="JORGE HENRIQUEZ" userId="ba11e0f0af099577" providerId="LiveId" clId="{9C88493E-63A9-435D-B2EA-5B48F29DAF50}" dt="2025-10-28T20:10:33.935" v="6970" actId="1076"/>
          <ac:spMkLst>
            <pc:docMk/>
            <pc:sldMk cId="4036592159" sldId="261"/>
            <ac:spMk id="4" creationId="{18D26994-CF63-52B1-84B7-690D928ADDE5}"/>
          </ac:spMkLst>
        </pc:spChg>
        <pc:spChg chg="mod">
          <ac:chgData name="JORGE HENRIQUEZ" userId="ba11e0f0af099577" providerId="LiveId" clId="{9C88493E-63A9-435D-B2EA-5B48F29DAF50}" dt="2025-10-28T20:10:38.836" v="6971" actId="1076"/>
          <ac:spMkLst>
            <pc:docMk/>
            <pc:sldMk cId="4036592159" sldId="261"/>
            <ac:spMk id="8" creationId="{E58AEEE6-C2AB-BF78-7975-CD51848EC6BE}"/>
          </ac:spMkLst>
        </pc:spChg>
      </pc:sldChg>
      <pc:sldChg chg="delSp modSp mod">
        <pc:chgData name="JORGE HENRIQUEZ" userId="ba11e0f0af099577" providerId="LiveId" clId="{9C88493E-63A9-435D-B2EA-5B48F29DAF50}" dt="2025-10-15T19:19:52.546" v="152" actId="20577"/>
        <pc:sldMkLst>
          <pc:docMk/>
          <pc:sldMk cId="857638577" sldId="263"/>
        </pc:sldMkLst>
        <pc:spChg chg="mod">
          <ac:chgData name="JORGE HENRIQUEZ" userId="ba11e0f0af099577" providerId="LiveId" clId="{9C88493E-63A9-435D-B2EA-5B48F29DAF50}" dt="2025-10-15T19:18:50.213" v="111" actId="20577"/>
          <ac:spMkLst>
            <pc:docMk/>
            <pc:sldMk cId="857638577" sldId="263"/>
            <ac:spMk id="8" creationId="{9B14DF63-DB47-E0DB-8E18-7FE2A36620C9}"/>
          </ac:spMkLst>
        </pc:spChg>
        <pc:spChg chg="mod">
          <ac:chgData name="JORGE HENRIQUEZ" userId="ba11e0f0af099577" providerId="LiveId" clId="{9C88493E-63A9-435D-B2EA-5B48F29DAF50}" dt="2025-10-15T19:19:52.546" v="152" actId="20577"/>
          <ac:spMkLst>
            <pc:docMk/>
            <pc:sldMk cId="857638577" sldId="263"/>
            <ac:spMk id="9" creationId="{5C036101-A0DB-CB97-5614-336F2F054A75}"/>
          </ac:spMkLst>
        </pc:spChg>
      </pc:sldChg>
      <pc:sldChg chg="modSp mod">
        <pc:chgData name="JORGE HENRIQUEZ" userId="ba11e0f0af099577" providerId="LiveId" clId="{9C88493E-63A9-435D-B2EA-5B48F29DAF50}" dt="2025-10-28T20:16:03.316" v="7057" actId="20577"/>
        <pc:sldMkLst>
          <pc:docMk/>
          <pc:sldMk cId="55385346" sldId="265"/>
        </pc:sldMkLst>
        <pc:spChg chg="mod">
          <ac:chgData name="JORGE HENRIQUEZ" userId="ba11e0f0af099577" providerId="LiveId" clId="{9C88493E-63A9-435D-B2EA-5B48F29DAF50}" dt="2025-10-28T20:16:03.316" v="7057" actId="20577"/>
          <ac:spMkLst>
            <pc:docMk/>
            <pc:sldMk cId="55385346" sldId="265"/>
            <ac:spMk id="10" creationId="{F0EAB83D-D6E2-A3EB-01A7-88912E7A5B7F}"/>
          </ac:spMkLst>
        </pc:spChg>
      </pc:sldChg>
      <pc:sldChg chg="addSp delSp modSp mod modAnim">
        <pc:chgData name="JORGE HENRIQUEZ" userId="ba11e0f0af099577" providerId="LiveId" clId="{9C88493E-63A9-435D-B2EA-5B48F29DAF50}" dt="2025-10-28T20:17:01.450" v="7060" actId="20577"/>
        <pc:sldMkLst>
          <pc:docMk/>
          <pc:sldMk cId="2054411352" sldId="266"/>
        </pc:sldMkLst>
        <pc:spChg chg="mod">
          <ac:chgData name="JORGE HENRIQUEZ" userId="ba11e0f0af099577" providerId="LiveId" clId="{9C88493E-63A9-435D-B2EA-5B48F29DAF50}" dt="2025-10-16T18:29:46.556" v="5021" actId="1076"/>
          <ac:spMkLst>
            <pc:docMk/>
            <pc:sldMk cId="2054411352" sldId="266"/>
            <ac:spMk id="5" creationId="{BD635213-A22F-FA03-0770-12B641E2FD8E}"/>
          </ac:spMkLst>
        </pc:spChg>
        <pc:spChg chg="add mod">
          <ac:chgData name="JORGE HENRIQUEZ" userId="ba11e0f0af099577" providerId="LiveId" clId="{9C88493E-63A9-435D-B2EA-5B48F29DAF50}" dt="2025-10-28T20:17:01.450" v="7060" actId="20577"/>
          <ac:spMkLst>
            <pc:docMk/>
            <pc:sldMk cId="2054411352" sldId="266"/>
            <ac:spMk id="10" creationId="{7B97FCAC-38F8-5850-7A93-2DCC90BCA377}"/>
          </ac:spMkLst>
        </pc:spChg>
        <pc:graphicFrameChg chg="add mod modGraphic">
          <ac:chgData name="JORGE HENRIQUEZ" userId="ba11e0f0af099577" providerId="LiveId" clId="{9C88493E-63A9-435D-B2EA-5B48F29DAF50}" dt="2025-10-16T18:47:00.913" v="5593" actId="1076"/>
          <ac:graphicFrameMkLst>
            <pc:docMk/>
            <pc:sldMk cId="2054411352" sldId="266"/>
            <ac:graphicFrameMk id="11" creationId="{4261209D-E25C-D835-9CF6-F5EA3CB60892}"/>
          </ac:graphicFrameMkLst>
        </pc:graphicFrameChg>
        <pc:picChg chg="add mod">
          <ac:chgData name="JORGE HENRIQUEZ" userId="ba11e0f0af099577" providerId="LiveId" clId="{9C88493E-63A9-435D-B2EA-5B48F29DAF50}" dt="2025-10-16T18:46:49.488" v="5590" actId="1076"/>
          <ac:picMkLst>
            <pc:docMk/>
            <pc:sldMk cId="2054411352" sldId="266"/>
            <ac:picMk id="8" creationId="{B3259268-B12A-A6C0-0E41-F087AF383234}"/>
          </ac:picMkLst>
        </pc:picChg>
        <pc:picChg chg="add mod">
          <ac:chgData name="JORGE HENRIQUEZ" userId="ba11e0f0af099577" providerId="LiveId" clId="{9C88493E-63A9-435D-B2EA-5B48F29DAF50}" dt="2025-10-28T20:16:42.682" v="7058" actId="1076"/>
          <ac:picMkLst>
            <pc:docMk/>
            <pc:sldMk cId="2054411352" sldId="266"/>
            <ac:picMk id="9" creationId="{09A952B7-FEA0-10FC-64B9-31FEDE803EED}"/>
          </ac:picMkLst>
        </pc:picChg>
      </pc:sldChg>
      <pc:sldChg chg="addSp delSp modSp mod">
        <pc:chgData name="JORGE HENRIQUEZ" userId="ba11e0f0af099577" providerId="LiveId" clId="{9C88493E-63A9-435D-B2EA-5B48F29DAF50}" dt="2025-10-28T20:15:28.985" v="7041" actId="20577"/>
        <pc:sldMkLst>
          <pc:docMk/>
          <pc:sldMk cId="2431481603" sldId="268"/>
        </pc:sldMkLst>
        <pc:spChg chg="add del mod">
          <ac:chgData name="JORGE HENRIQUEZ" userId="ba11e0f0af099577" providerId="LiveId" clId="{9C88493E-63A9-435D-B2EA-5B48F29DAF50}" dt="2025-10-28T20:15:28.985" v="7041" actId="20577"/>
          <ac:spMkLst>
            <pc:docMk/>
            <pc:sldMk cId="2431481603" sldId="268"/>
            <ac:spMk id="3" creationId="{8FC3D870-3FFE-8AFC-4E46-41BBE006585E}"/>
          </ac:spMkLst>
        </pc:spChg>
        <pc:spChg chg="mod">
          <ac:chgData name="JORGE HENRIQUEZ" userId="ba11e0f0af099577" providerId="LiveId" clId="{9C88493E-63A9-435D-B2EA-5B48F29DAF50}" dt="2025-10-16T13:22:05.321" v="949" actId="403"/>
          <ac:spMkLst>
            <pc:docMk/>
            <pc:sldMk cId="2431481603" sldId="268"/>
            <ac:spMk id="6" creationId="{0D10D580-29D0-5645-A811-1720212D9509}"/>
          </ac:spMkLst>
        </pc:spChg>
        <pc:spChg chg="add del">
          <ac:chgData name="JORGE HENRIQUEZ" userId="ba11e0f0af099577" providerId="LiveId" clId="{9C88493E-63A9-435D-B2EA-5B48F29DAF50}" dt="2025-10-15T19:24:32.044" v="194" actId="478"/>
          <ac:spMkLst>
            <pc:docMk/>
            <pc:sldMk cId="2431481603" sldId="268"/>
            <ac:spMk id="7" creationId="{1F1B4357-9575-9CE3-3588-E5A0C06A8669}"/>
          </ac:spMkLst>
        </pc:spChg>
        <pc:picChg chg="add mod modCrop">
          <ac:chgData name="JORGE HENRIQUEZ" userId="ba11e0f0af099577" providerId="LiveId" clId="{9C88493E-63A9-435D-B2EA-5B48F29DAF50}" dt="2025-10-16T13:23:01.721" v="955" actId="1076"/>
          <ac:picMkLst>
            <pc:docMk/>
            <pc:sldMk cId="2431481603" sldId="268"/>
            <ac:picMk id="4" creationId="{58696DFE-FC07-079C-C4AB-FC67A60DA12D}"/>
          </ac:picMkLst>
        </pc:picChg>
      </pc:sldChg>
      <pc:sldChg chg="new del ord">
        <pc:chgData name="JORGE HENRIQUEZ" userId="ba11e0f0af099577" providerId="LiveId" clId="{9C88493E-63A9-435D-B2EA-5B48F29DAF50}" dt="2025-10-15T20:32:55.804" v="889" actId="47"/>
        <pc:sldMkLst>
          <pc:docMk/>
          <pc:sldMk cId="1175188951" sldId="269"/>
        </pc:sldMkLst>
      </pc:sldChg>
      <pc:sldChg chg="addSp delSp modSp add mod addAnim delAnim modAnim">
        <pc:chgData name="JORGE HENRIQUEZ" userId="ba11e0f0af099577" providerId="LiveId" clId="{9C88493E-63A9-435D-B2EA-5B48F29DAF50}" dt="2025-10-28T19:21:17.758" v="6932" actId="20577"/>
        <pc:sldMkLst>
          <pc:docMk/>
          <pc:sldMk cId="634867924" sldId="270"/>
        </pc:sldMkLst>
        <pc:graphicFrameChg chg="add mod modGraphic">
          <ac:chgData name="JORGE HENRIQUEZ" userId="ba11e0f0af099577" providerId="LiveId" clId="{9C88493E-63A9-435D-B2EA-5B48F29DAF50}" dt="2025-10-28T19:21:17.758" v="6932" actId="20577"/>
          <ac:graphicFrameMkLst>
            <pc:docMk/>
            <pc:sldMk cId="634867924" sldId="270"/>
            <ac:graphicFrameMk id="2" creationId="{B36BCD88-B743-8774-95DE-CA24F3572B1F}"/>
          </ac:graphicFrameMkLst>
        </pc:graphicFrameChg>
        <pc:picChg chg="add mod modCrop">
          <ac:chgData name="JORGE HENRIQUEZ" userId="ba11e0f0af099577" providerId="LiveId" clId="{9C88493E-63A9-435D-B2EA-5B48F29DAF50}" dt="2025-10-15T20:36:59.205" v="929" actId="732"/>
          <ac:picMkLst>
            <pc:docMk/>
            <pc:sldMk cId="634867924" sldId="270"/>
            <ac:picMk id="9" creationId="{425AB999-1610-02C2-F58F-1547FCA7C03C}"/>
          </ac:picMkLst>
        </pc:picChg>
        <pc:picChg chg="add mod modCrop">
          <ac:chgData name="JORGE HENRIQUEZ" userId="ba11e0f0af099577" providerId="LiveId" clId="{9C88493E-63A9-435D-B2EA-5B48F29DAF50}" dt="2025-10-16T15:07:57.745" v="1998" actId="1076"/>
          <ac:picMkLst>
            <pc:docMk/>
            <pc:sldMk cId="634867924" sldId="270"/>
            <ac:picMk id="11" creationId="{95805107-49E8-CAA9-DBA4-BD11783A367A}"/>
          </ac:picMkLst>
        </pc:picChg>
        <pc:picChg chg="add del mod modCrop">
          <ac:chgData name="JORGE HENRIQUEZ" userId="ba11e0f0af099577" providerId="LiveId" clId="{9C88493E-63A9-435D-B2EA-5B48F29DAF50}" dt="2025-10-16T15:07:58.239" v="1999" actId="1076"/>
          <ac:picMkLst>
            <pc:docMk/>
            <pc:sldMk cId="634867924" sldId="270"/>
            <ac:picMk id="15" creationId="{C2070779-A863-202D-4EF9-BB6AD1983D9A}"/>
          </ac:picMkLst>
        </pc:picChg>
      </pc:sldChg>
      <pc:sldChg chg="new del">
        <pc:chgData name="JORGE HENRIQUEZ" userId="ba11e0f0af099577" providerId="LiveId" clId="{9C88493E-63A9-435D-B2EA-5B48F29DAF50}" dt="2025-10-28T20:10:47.015" v="6973" actId="680"/>
        <pc:sldMkLst>
          <pc:docMk/>
          <pc:sldMk cId="2265742471" sldId="27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3B481E-3144-4882-8184-314E2E1ED17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DBE9990E-F0B0-4E63-A190-9BE56F79C29F}">
      <dgm:prSet phldrT="[Texto]" phldr="0" custT="1"/>
      <dgm:spPr/>
      <dgm:t>
        <a:bodyPr/>
        <a:lstStyle/>
        <a:p>
          <a:r>
            <a:rPr lang="es-CL" sz="2000" dirty="0"/>
            <a:t>Gonorrea: </a:t>
          </a:r>
          <a:br>
            <a:rPr lang="es-CL" sz="2000" dirty="0"/>
          </a:br>
          <a:r>
            <a:rPr lang="es-CL" sz="2000" dirty="0"/>
            <a:t>Tarapacá 31,7 x 100.000 habs.</a:t>
          </a:r>
        </a:p>
        <a:p>
          <a:r>
            <a:rPr lang="es-CL" sz="2000" dirty="0"/>
            <a:t>Regiones de Aysén y Arica y Parinacota</a:t>
          </a:r>
        </a:p>
      </dgm:t>
    </dgm:pt>
    <dgm:pt modelId="{F75583ED-B91A-4FB8-A85D-0E04129B930D}" type="parTrans" cxnId="{94260DA2-2D8C-40DE-811F-5FA6A850A51F}">
      <dgm:prSet/>
      <dgm:spPr/>
      <dgm:t>
        <a:bodyPr/>
        <a:lstStyle/>
        <a:p>
          <a:endParaRPr lang="es-CL"/>
        </a:p>
      </dgm:t>
    </dgm:pt>
    <dgm:pt modelId="{ABE8976C-2AD4-4138-B286-296ADFC7DBED}" type="sibTrans" cxnId="{94260DA2-2D8C-40DE-811F-5FA6A850A51F}">
      <dgm:prSet/>
      <dgm:spPr/>
      <dgm:t>
        <a:bodyPr/>
        <a:lstStyle/>
        <a:p>
          <a:endParaRPr lang="es-CL"/>
        </a:p>
      </dgm:t>
    </dgm:pt>
    <dgm:pt modelId="{5B8BBA63-78D0-4F62-8488-61E7B9CF7638}">
      <dgm:prSet phldrT="[Texto]" phldr="0" custT="1"/>
      <dgm:spPr/>
      <dgm:t>
        <a:bodyPr/>
        <a:lstStyle/>
        <a:p>
          <a:r>
            <a:rPr lang="es-CL" sz="2000" dirty="0"/>
            <a:t>Sífilis: </a:t>
          </a:r>
        </a:p>
        <a:p>
          <a:r>
            <a:rPr lang="es-CL" sz="2000" dirty="0"/>
            <a:t>Tarapacá 66,4 x 100.000 habs. </a:t>
          </a:r>
        </a:p>
        <a:p>
          <a:r>
            <a:rPr lang="es-CL" sz="2000" dirty="0"/>
            <a:t>Antofagasta 46,9 x 100.000 habs. </a:t>
          </a:r>
        </a:p>
      </dgm:t>
    </dgm:pt>
    <dgm:pt modelId="{B657EAC4-3863-481B-87E9-0AA741F5B974}" type="parTrans" cxnId="{3192CBD3-D7F2-4407-A75A-26387E7CBA60}">
      <dgm:prSet/>
      <dgm:spPr/>
      <dgm:t>
        <a:bodyPr/>
        <a:lstStyle/>
        <a:p>
          <a:endParaRPr lang="es-CL"/>
        </a:p>
      </dgm:t>
    </dgm:pt>
    <dgm:pt modelId="{C8A87DBD-A714-499C-A4FA-44B150879EA5}" type="sibTrans" cxnId="{3192CBD3-D7F2-4407-A75A-26387E7CBA60}">
      <dgm:prSet/>
      <dgm:spPr/>
      <dgm:t>
        <a:bodyPr/>
        <a:lstStyle/>
        <a:p>
          <a:endParaRPr lang="es-CL"/>
        </a:p>
      </dgm:t>
    </dgm:pt>
    <dgm:pt modelId="{13401F79-B2A0-41E2-95A5-13A5145DCC77}">
      <dgm:prSet phldrT="[Texto]" phldr="0" custT="1"/>
      <dgm:spPr/>
      <dgm:t>
        <a:bodyPr/>
        <a:lstStyle/>
        <a:p>
          <a:r>
            <a:rPr lang="es-CL" sz="2400" dirty="0"/>
            <a:t>VIH/SIDA:</a:t>
          </a:r>
        </a:p>
        <a:p>
          <a:r>
            <a:rPr lang="es-CL" sz="1800" dirty="0"/>
            <a:t>Arica y Parinacota 36,8 x 100.000 habs. </a:t>
          </a:r>
        </a:p>
        <a:p>
          <a:r>
            <a:rPr lang="es-CL" sz="1800" dirty="0"/>
            <a:t>Tarapacá 27,8 x 100.000 habs. </a:t>
          </a:r>
        </a:p>
      </dgm:t>
    </dgm:pt>
    <dgm:pt modelId="{99A73E3D-4899-42EA-8A0B-4E392FE8B487}" type="parTrans" cxnId="{AEADBC57-C1B3-4C42-8422-02D67D1AAA76}">
      <dgm:prSet/>
      <dgm:spPr/>
      <dgm:t>
        <a:bodyPr/>
        <a:lstStyle/>
        <a:p>
          <a:endParaRPr lang="es-CL"/>
        </a:p>
      </dgm:t>
    </dgm:pt>
    <dgm:pt modelId="{B032F168-999D-4D6B-B21E-A4AF87029B5C}" type="sibTrans" cxnId="{AEADBC57-C1B3-4C42-8422-02D67D1AAA76}">
      <dgm:prSet/>
      <dgm:spPr/>
      <dgm:t>
        <a:bodyPr/>
        <a:lstStyle/>
        <a:p>
          <a:endParaRPr lang="es-CL"/>
        </a:p>
      </dgm:t>
    </dgm:pt>
    <dgm:pt modelId="{60610F93-E6F1-49B3-9223-88A44143729C}">
      <dgm:prSet phldrT="[Texto]" phldr="0" custT="1"/>
      <dgm:spPr/>
      <dgm:t>
        <a:bodyPr/>
        <a:lstStyle/>
        <a:p>
          <a:pPr algn="l"/>
          <a:r>
            <a:rPr lang="es-CL" sz="2800" dirty="0"/>
            <a:t>Vía de transmisión</a:t>
          </a:r>
          <a:br>
            <a:rPr lang="es-CL" sz="2800" dirty="0"/>
          </a:br>
          <a:r>
            <a:rPr lang="es-CL" sz="2000" dirty="0"/>
            <a:t>50,8% relaciones sexuales</a:t>
          </a:r>
          <a:br>
            <a:rPr lang="es-CL" sz="2000" dirty="0"/>
          </a:br>
          <a:r>
            <a:rPr lang="es-CL" sz="2000" dirty="0"/>
            <a:t>10,1% desconocido </a:t>
          </a:r>
          <a:br>
            <a:rPr lang="es-CL" sz="2000" dirty="0"/>
          </a:br>
          <a:r>
            <a:rPr lang="es-CL" sz="2000" dirty="0"/>
            <a:t>38,8% registros en blanco</a:t>
          </a:r>
          <a:endParaRPr lang="es-CL" sz="2800" dirty="0"/>
        </a:p>
      </dgm:t>
    </dgm:pt>
    <dgm:pt modelId="{86659A07-5765-41DE-BD64-BDEC4EFB6BF2}" type="parTrans" cxnId="{35B09EA7-E317-47D3-A060-9E20966D46F1}">
      <dgm:prSet/>
      <dgm:spPr/>
      <dgm:t>
        <a:bodyPr/>
        <a:lstStyle/>
        <a:p>
          <a:endParaRPr lang="es-CL"/>
        </a:p>
      </dgm:t>
    </dgm:pt>
    <dgm:pt modelId="{B4DABE9F-234B-4CCB-A9D4-85215EA49600}" type="sibTrans" cxnId="{35B09EA7-E317-47D3-A060-9E20966D46F1}">
      <dgm:prSet/>
      <dgm:spPr/>
      <dgm:t>
        <a:bodyPr/>
        <a:lstStyle/>
        <a:p>
          <a:endParaRPr lang="es-CL"/>
        </a:p>
      </dgm:t>
    </dgm:pt>
    <dgm:pt modelId="{AE12824C-BCC0-4441-85ED-3ECE17E0D4BE}">
      <dgm:prSet phldrT="[Texto]" phldr="0" custT="1"/>
      <dgm:spPr/>
      <dgm:t>
        <a:bodyPr/>
        <a:lstStyle/>
        <a:p>
          <a:pPr>
            <a:spcAft>
              <a:spcPts val="600"/>
            </a:spcAft>
          </a:pPr>
          <a:r>
            <a:rPr lang="es-CL" sz="2400" dirty="0"/>
            <a:t>Sífilis Congénita: </a:t>
          </a:r>
        </a:p>
        <a:p>
          <a:pPr>
            <a:spcAft>
              <a:spcPts val="600"/>
            </a:spcAft>
          </a:pPr>
          <a:r>
            <a:rPr lang="es-CL" sz="2400" dirty="0"/>
            <a:t>2023: 32 casos</a:t>
          </a:r>
          <a:br>
            <a:rPr lang="es-CL" sz="2400" dirty="0"/>
          </a:br>
          <a:r>
            <a:rPr lang="es-CL" sz="2400" dirty="0"/>
            <a:t>2022: 58 casos</a:t>
          </a:r>
        </a:p>
        <a:p>
          <a:pPr>
            <a:spcAft>
              <a:spcPts val="600"/>
            </a:spcAft>
          </a:pPr>
          <a:r>
            <a:rPr lang="es-CL" sz="2400" dirty="0"/>
            <a:t>2021: 56 casos</a:t>
          </a:r>
        </a:p>
      </dgm:t>
    </dgm:pt>
    <dgm:pt modelId="{11D69C44-1C07-4B3D-A2CC-600D4B504077}" type="sibTrans" cxnId="{87AA475A-6AD6-45BE-97BF-BA99E52F4909}">
      <dgm:prSet/>
      <dgm:spPr/>
      <dgm:t>
        <a:bodyPr/>
        <a:lstStyle/>
        <a:p>
          <a:endParaRPr lang="es-CL"/>
        </a:p>
      </dgm:t>
    </dgm:pt>
    <dgm:pt modelId="{7D0143F0-FDC1-4C64-A221-E8C7B0451532}" type="parTrans" cxnId="{87AA475A-6AD6-45BE-97BF-BA99E52F4909}">
      <dgm:prSet/>
      <dgm:spPr/>
      <dgm:t>
        <a:bodyPr/>
        <a:lstStyle/>
        <a:p>
          <a:endParaRPr lang="es-CL"/>
        </a:p>
      </dgm:t>
    </dgm:pt>
    <dgm:pt modelId="{1B5BDE5F-6C9B-47DB-89FE-067A3CEC94C2}">
      <dgm:prSet phldrT="[Texto]" phldr="0" custT="1"/>
      <dgm:spPr/>
      <dgm:t>
        <a:bodyPr/>
        <a:lstStyle/>
        <a:p>
          <a:pPr algn="l"/>
          <a:r>
            <a:rPr lang="es-CL" sz="2800" dirty="0"/>
            <a:t>Uso Condón</a:t>
          </a:r>
          <a:br>
            <a:rPr lang="es-CL" sz="2800" dirty="0"/>
          </a:br>
          <a:r>
            <a:rPr lang="es-CL" sz="1800" dirty="0"/>
            <a:t>A veces:  28,9%</a:t>
          </a:r>
          <a:br>
            <a:rPr lang="es-CL" sz="1800" dirty="0"/>
          </a:br>
          <a:r>
            <a:rPr lang="es-CL" sz="1800" dirty="0"/>
            <a:t>Nunca: 19,6%</a:t>
          </a:r>
          <a:br>
            <a:rPr lang="es-CL" sz="1800" dirty="0"/>
          </a:br>
          <a:r>
            <a:rPr lang="es-CL" sz="1800" dirty="0"/>
            <a:t>Siempre: 4,3%</a:t>
          </a:r>
          <a:br>
            <a:rPr lang="es-CL" sz="1800" dirty="0"/>
          </a:br>
          <a:r>
            <a:rPr lang="es-CL" sz="1800" dirty="0"/>
            <a:t>Desconocido:  5,7%</a:t>
          </a:r>
          <a:br>
            <a:rPr lang="es-CL" sz="1800" dirty="0"/>
          </a:br>
          <a:r>
            <a:rPr lang="es-CL" sz="1800" dirty="0"/>
            <a:t>En blanco: 41,5%</a:t>
          </a:r>
          <a:endParaRPr lang="es-CL" sz="2800" dirty="0"/>
        </a:p>
      </dgm:t>
    </dgm:pt>
    <dgm:pt modelId="{443A4F4A-2C8D-49D0-8B69-EEA70CE2333B}" type="parTrans" cxnId="{3456F83C-88FD-4273-9305-86C53BFCA1C4}">
      <dgm:prSet/>
      <dgm:spPr/>
    </dgm:pt>
    <dgm:pt modelId="{EB516EB1-0379-4E73-8A0B-32549ED0F946}" type="sibTrans" cxnId="{3456F83C-88FD-4273-9305-86C53BFCA1C4}">
      <dgm:prSet/>
      <dgm:spPr/>
    </dgm:pt>
    <dgm:pt modelId="{750C5A91-7AED-4436-9DD3-50ECF4A3CC0B}" type="pres">
      <dgm:prSet presAssocID="{173B481E-3144-4882-8184-314E2E1ED173}" presName="diagram" presStyleCnt="0">
        <dgm:presLayoutVars>
          <dgm:dir/>
          <dgm:resizeHandles val="exact"/>
        </dgm:presLayoutVars>
      </dgm:prSet>
      <dgm:spPr/>
    </dgm:pt>
    <dgm:pt modelId="{C23A7105-B913-4F60-9D55-64000DD797CC}" type="pres">
      <dgm:prSet presAssocID="{DBE9990E-F0B0-4E63-A190-9BE56F79C29F}" presName="node" presStyleLbl="node1" presStyleIdx="0" presStyleCnt="6">
        <dgm:presLayoutVars>
          <dgm:bulletEnabled val="1"/>
        </dgm:presLayoutVars>
      </dgm:prSet>
      <dgm:spPr/>
    </dgm:pt>
    <dgm:pt modelId="{2C9AF13F-4468-4F0F-811C-B4DC967CC155}" type="pres">
      <dgm:prSet presAssocID="{ABE8976C-2AD4-4138-B286-296ADFC7DBED}" presName="sibTrans" presStyleCnt="0"/>
      <dgm:spPr/>
    </dgm:pt>
    <dgm:pt modelId="{CF71F36E-167D-482C-A0DA-FCF825C7C3D6}" type="pres">
      <dgm:prSet presAssocID="{5B8BBA63-78D0-4F62-8488-61E7B9CF7638}" presName="node" presStyleLbl="node1" presStyleIdx="1" presStyleCnt="6">
        <dgm:presLayoutVars>
          <dgm:bulletEnabled val="1"/>
        </dgm:presLayoutVars>
      </dgm:prSet>
      <dgm:spPr/>
    </dgm:pt>
    <dgm:pt modelId="{4CAB4C99-0291-4ACF-B8B3-77FFAF55E324}" type="pres">
      <dgm:prSet presAssocID="{C8A87DBD-A714-499C-A4FA-44B150879EA5}" presName="sibTrans" presStyleCnt="0"/>
      <dgm:spPr/>
    </dgm:pt>
    <dgm:pt modelId="{D561C23A-7113-4DED-B3CD-99D0540BCBA5}" type="pres">
      <dgm:prSet presAssocID="{13401F79-B2A0-41E2-95A5-13A5145DCC77}" presName="node" presStyleLbl="node1" presStyleIdx="2" presStyleCnt="6">
        <dgm:presLayoutVars>
          <dgm:bulletEnabled val="1"/>
        </dgm:presLayoutVars>
      </dgm:prSet>
      <dgm:spPr/>
    </dgm:pt>
    <dgm:pt modelId="{CC7B7BDA-3407-477B-A74C-3C5217778E12}" type="pres">
      <dgm:prSet presAssocID="{B032F168-999D-4D6B-B21E-A4AF87029B5C}" presName="sibTrans" presStyleCnt="0"/>
      <dgm:spPr/>
    </dgm:pt>
    <dgm:pt modelId="{58549DD5-D859-4B79-9F5E-E4A7790668E0}" type="pres">
      <dgm:prSet presAssocID="{AE12824C-BCC0-4441-85ED-3ECE17E0D4BE}" presName="node" presStyleLbl="node1" presStyleIdx="3" presStyleCnt="6">
        <dgm:presLayoutVars>
          <dgm:bulletEnabled val="1"/>
        </dgm:presLayoutVars>
      </dgm:prSet>
      <dgm:spPr/>
    </dgm:pt>
    <dgm:pt modelId="{3EA99EF7-5219-4153-8E42-7BAEDFC8B80E}" type="pres">
      <dgm:prSet presAssocID="{11D69C44-1C07-4B3D-A2CC-600D4B504077}" presName="sibTrans" presStyleCnt="0"/>
      <dgm:spPr/>
    </dgm:pt>
    <dgm:pt modelId="{EC1062BE-7328-436A-A3AE-F17F226CBB5B}" type="pres">
      <dgm:prSet presAssocID="{60610F93-E6F1-49B3-9223-88A44143729C}" presName="node" presStyleLbl="node1" presStyleIdx="4" presStyleCnt="6">
        <dgm:presLayoutVars>
          <dgm:bulletEnabled val="1"/>
        </dgm:presLayoutVars>
      </dgm:prSet>
      <dgm:spPr/>
    </dgm:pt>
    <dgm:pt modelId="{5FB9B1F0-8ED3-4C45-821D-E62E33EA4144}" type="pres">
      <dgm:prSet presAssocID="{B4DABE9F-234B-4CCB-A9D4-85215EA49600}" presName="sibTrans" presStyleCnt="0"/>
      <dgm:spPr/>
    </dgm:pt>
    <dgm:pt modelId="{B7DEAA0A-B8A9-411F-A925-6272E4AEC68E}" type="pres">
      <dgm:prSet presAssocID="{1B5BDE5F-6C9B-47DB-89FE-067A3CEC94C2}" presName="node" presStyleLbl="node1" presStyleIdx="5" presStyleCnt="6">
        <dgm:presLayoutVars>
          <dgm:bulletEnabled val="1"/>
        </dgm:presLayoutVars>
      </dgm:prSet>
      <dgm:spPr/>
    </dgm:pt>
  </dgm:ptLst>
  <dgm:cxnLst>
    <dgm:cxn modelId="{FD831F0B-C792-49E7-A9C7-2D01F04B53D0}" type="presOf" srcId="{60610F93-E6F1-49B3-9223-88A44143729C}" destId="{EC1062BE-7328-436A-A3AE-F17F226CBB5B}" srcOrd="0" destOrd="0" presId="urn:microsoft.com/office/officeart/2005/8/layout/default"/>
    <dgm:cxn modelId="{3456F83C-88FD-4273-9305-86C53BFCA1C4}" srcId="{173B481E-3144-4882-8184-314E2E1ED173}" destId="{1B5BDE5F-6C9B-47DB-89FE-067A3CEC94C2}" srcOrd="5" destOrd="0" parTransId="{443A4F4A-2C8D-49D0-8B69-EEA70CE2333B}" sibTransId="{EB516EB1-0379-4E73-8A0B-32549ED0F946}"/>
    <dgm:cxn modelId="{10515E5D-ED82-4922-AF20-5EA7EE6C5D83}" type="presOf" srcId="{13401F79-B2A0-41E2-95A5-13A5145DCC77}" destId="{D561C23A-7113-4DED-B3CD-99D0540BCBA5}" srcOrd="0" destOrd="0" presId="urn:microsoft.com/office/officeart/2005/8/layout/default"/>
    <dgm:cxn modelId="{DCAD4267-F527-4911-B72D-E68ACDF8B5D1}" type="presOf" srcId="{DBE9990E-F0B0-4E63-A190-9BE56F79C29F}" destId="{C23A7105-B913-4F60-9D55-64000DD797CC}" srcOrd="0" destOrd="0" presId="urn:microsoft.com/office/officeart/2005/8/layout/default"/>
    <dgm:cxn modelId="{AEADBC57-C1B3-4C42-8422-02D67D1AAA76}" srcId="{173B481E-3144-4882-8184-314E2E1ED173}" destId="{13401F79-B2A0-41E2-95A5-13A5145DCC77}" srcOrd="2" destOrd="0" parTransId="{99A73E3D-4899-42EA-8A0B-4E392FE8B487}" sibTransId="{B032F168-999D-4D6B-B21E-A4AF87029B5C}"/>
    <dgm:cxn modelId="{87AA475A-6AD6-45BE-97BF-BA99E52F4909}" srcId="{173B481E-3144-4882-8184-314E2E1ED173}" destId="{AE12824C-BCC0-4441-85ED-3ECE17E0D4BE}" srcOrd="3" destOrd="0" parTransId="{7D0143F0-FDC1-4C64-A221-E8C7B0451532}" sibTransId="{11D69C44-1C07-4B3D-A2CC-600D4B504077}"/>
    <dgm:cxn modelId="{2D74F28F-8BE1-4AB6-A7E1-F4134A8557AB}" type="presOf" srcId="{173B481E-3144-4882-8184-314E2E1ED173}" destId="{750C5A91-7AED-4436-9DD3-50ECF4A3CC0B}" srcOrd="0" destOrd="0" presId="urn:microsoft.com/office/officeart/2005/8/layout/default"/>
    <dgm:cxn modelId="{2D37A69B-6689-4EBA-BB12-5FFCFFCB6326}" type="presOf" srcId="{1B5BDE5F-6C9B-47DB-89FE-067A3CEC94C2}" destId="{B7DEAA0A-B8A9-411F-A925-6272E4AEC68E}" srcOrd="0" destOrd="0" presId="urn:microsoft.com/office/officeart/2005/8/layout/default"/>
    <dgm:cxn modelId="{94260DA2-2D8C-40DE-811F-5FA6A850A51F}" srcId="{173B481E-3144-4882-8184-314E2E1ED173}" destId="{DBE9990E-F0B0-4E63-A190-9BE56F79C29F}" srcOrd="0" destOrd="0" parTransId="{F75583ED-B91A-4FB8-A85D-0E04129B930D}" sibTransId="{ABE8976C-2AD4-4138-B286-296ADFC7DBED}"/>
    <dgm:cxn modelId="{35B09EA7-E317-47D3-A060-9E20966D46F1}" srcId="{173B481E-3144-4882-8184-314E2E1ED173}" destId="{60610F93-E6F1-49B3-9223-88A44143729C}" srcOrd="4" destOrd="0" parTransId="{86659A07-5765-41DE-BD64-BDEC4EFB6BF2}" sibTransId="{B4DABE9F-234B-4CCB-A9D4-85215EA49600}"/>
    <dgm:cxn modelId="{3192CBD3-D7F2-4407-A75A-26387E7CBA60}" srcId="{173B481E-3144-4882-8184-314E2E1ED173}" destId="{5B8BBA63-78D0-4F62-8488-61E7B9CF7638}" srcOrd="1" destOrd="0" parTransId="{B657EAC4-3863-481B-87E9-0AA741F5B974}" sibTransId="{C8A87DBD-A714-499C-A4FA-44B150879EA5}"/>
    <dgm:cxn modelId="{17AFBADC-6712-4719-95B3-C40CC560C73B}" type="presOf" srcId="{5B8BBA63-78D0-4F62-8488-61E7B9CF7638}" destId="{CF71F36E-167D-482C-A0DA-FCF825C7C3D6}" srcOrd="0" destOrd="0" presId="urn:microsoft.com/office/officeart/2005/8/layout/default"/>
    <dgm:cxn modelId="{80A7C6F9-29C6-4290-819D-6A7419F6EFD5}" type="presOf" srcId="{AE12824C-BCC0-4441-85ED-3ECE17E0D4BE}" destId="{58549DD5-D859-4B79-9F5E-E4A7790668E0}" srcOrd="0" destOrd="0" presId="urn:microsoft.com/office/officeart/2005/8/layout/default"/>
    <dgm:cxn modelId="{046F1120-1161-437C-8ABE-11A7C0CBD53B}" type="presParOf" srcId="{750C5A91-7AED-4436-9DD3-50ECF4A3CC0B}" destId="{C23A7105-B913-4F60-9D55-64000DD797CC}" srcOrd="0" destOrd="0" presId="urn:microsoft.com/office/officeart/2005/8/layout/default"/>
    <dgm:cxn modelId="{F04D6429-B585-473F-8DA7-11C29DF3F773}" type="presParOf" srcId="{750C5A91-7AED-4436-9DD3-50ECF4A3CC0B}" destId="{2C9AF13F-4468-4F0F-811C-B4DC967CC155}" srcOrd="1" destOrd="0" presId="urn:microsoft.com/office/officeart/2005/8/layout/default"/>
    <dgm:cxn modelId="{469779C5-5EAC-4C5F-A0D4-0F43CFABC02B}" type="presParOf" srcId="{750C5A91-7AED-4436-9DD3-50ECF4A3CC0B}" destId="{CF71F36E-167D-482C-A0DA-FCF825C7C3D6}" srcOrd="2" destOrd="0" presId="urn:microsoft.com/office/officeart/2005/8/layout/default"/>
    <dgm:cxn modelId="{25614EC9-460C-43C7-9F0F-9F755CF9961A}" type="presParOf" srcId="{750C5A91-7AED-4436-9DD3-50ECF4A3CC0B}" destId="{4CAB4C99-0291-4ACF-B8B3-77FFAF55E324}" srcOrd="3" destOrd="0" presId="urn:microsoft.com/office/officeart/2005/8/layout/default"/>
    <dgm:cxn modelId="{38AD9DB8-8C42-4820-A0E6-237D3CCF109E}" type="presParOf" srcId="{750C5A91-7AED-4436-9DD3-50ECF4A3CC0B}" destId="{D561C23A-7113-4DED-B3CD-99D0540BCBA5}" srcOrd="4" destOrd="0" presId="urn:microsoft.com/office/officeart/2005/8/layout/default"/>
    <dgm:cxn modelId="{5C146085-9DD1-4F9E-B47F-2CD2B9F0A35A}" type="presParOf" srcId="{750C5A91-7AED-4436-9DD3-50ECF4A3CC0B}" destId="{CC7B7BDA-3407-477B-A74C-3C5217778E12}" srcOrd="5" destOrd="0" presId="urn:microsoft.com/office/officeart/2005/8/layout/default"/>
    <dgm:cxn modelId="{A2798234-006D-4A77-A91A-054585A56E05}" type="presParOf" srcId="{750C5A91-7AED-4436-9DD3-50ECF4A3CC0B}" destId="{58549DD5-D859-4B79-9F5E-E4A7790668E0}" srcOrd="6" destOrd="0" presId="urn:microsoft.com/office/officeart/2005/8/layout/default"/>
    <dgm:cxn modelId="{5FC1DAE5-7646-472A-A974-2DE7B4F5B1BF}" type="presParOf" srcId="{750C5A91-7AED-4436-9DD3-50ECF4A3CC0B}" destId="{3EA99EF7-5219-4153-8E42-7BAEDFC8B80E}" srcOrd="7" destOrd="0" presId="urn:microsoft.com/office/officeart/2005/8/layout/default"/>
    <dgm:cxn modelId="{5EBD3DA4-BF88-48C4-A85F-78E26DAF7DF5}" type="presParOf" srcId="{750C5A91-7AED-4436-9DD3-50ECF4A3CC0B}" destId="{EC1062BE-7328-436A-A3AE-F17F226CBB5B}" srcOrd="8" destOrd="0" presId="urn:microsoft.com/office/officeart/2005/8/layout/default"/>
    <dgm:cxn modelId="{8C71373A-D1FE-458F-8EBB-95BE53E6DFC9}" type="presParOf" srcId="{750C5A91-7AED-4436-9DD3-50ECF4A3CC0B}" destId="{5FB9B1F0-8ED3-4C45-821D-E62E33EA4144}" srcOrd="9" destOrd="0" presId="urn:microsoft.com/office/officeart/2005/8/layout/default"/>
    <dgm:cxn modelId="{D063CC71-FF7B-4DF4-930F-76C2702E96DC}" type="presParOf" srcId="{750C5A91-7AED-4436-9DD3-50ECF4A3CC0B}" destId="{B7DEAA0A-B8A9-411F-A925-6272E4AEC68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A7105-B913-4F60-9D55-64000DD797CC}">
      <dsp:nvSpPr>
        <dsp:cNvPr id="0" name=""/>
        <dsp:cNvSpPr/>
      </dsp:nvSpPr>
      <dsp:spPr>
        <a:xfrm>
          <a:off x="366593" y="1161"/>
          <a:ext cx="2917337" cy="17504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Gonorrea: </a:t>
          </a:r>
          <a:br>
            <a:rPr lang="es-CL" sz="2000" kern="1200" dirty="0"/>
          </a:br>
          <a:r>
            <a:rPr lang="es-CL" sz="2000" kern="1200" dirty="0"/>
            <a:t>Tarapacá 31,7 x 100.000 habs.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Regiones de Aysén y Arica y Parinacota</a:t>
          </a:r>
        </a:p>
      </dsp:txBody>
      <dsp:txXfrm>
        <a:off x="366593" y="1161"/>
        <a:ext cx="2917337" cy="1750402"/>
      </dsp:txXfrm>
    </dsp:sp>
    <dsp:sp modelId="{CF71F36E-167D-482C-A0DA-FCF825C7C3D6}">
      <dsp:nvSpPr>
        <dsp:cNvPr id="0" name=""/>
        <dsp:cNvSpPr/>
      </dsp:nvSpPr>
      <dsp:spPr>
        <a:xfrm>
          <a:off x="3575663" y="1161"/>
          <a:ext cx="2917337" cy="17504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Sífilis: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Tarapacá 66,4 x 100.000 habs.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Antofagasta 46,9 x 100.000 habs. </a:t>
          </a:r>
        </a:p>
      </dsp:txBody>
      <dsp:txXfrm>
        <a:off x="3575663" y="1161"/>
        <a:ext cx="2917337" cy="1750402"/>
      </dsp:txXfrm>
    </dsp:sp>
    <dsp:sp modelId="{D561C23A-7113-4DED-B3CD-99D0540BCBA5}">
      <dsp:nvSpPr>
        <dsp:cNvPr id="0" name=""/>
        <dsp:cNvSpPr/>
      </dsp:nvSpPr>
      <dsp:spPr>
        <a:xfrm>
          <a:off x="366593" y="2043297"/>
          <a:ext cx="2917337" cy="17504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VIH/SIDA: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Arica y Parinacota 36,8 x 100.000 habs.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Tarapacá 27,8 x 100.000 habs. </a:t>
          </a:r>
        </a:p>
      </dsp:txBody>
      <dsp:txXfrm>
        <a:off x="366593" y="2043297"/>
        <a:ext cx="2917337" cy="1750402"/>
      </dsp:txXfrm>
    </dsp:sp>
    <dsp:sp modelId="{58549DD5-D859-4B79-9F5E-E4A7790668E0}">
      <dsp:nvSpPr>
        <dsp:cNvPr id="0" name=""/>
        <dsp:cNvSpPr/>
      </dsp:nvSpPr>
      <dsp:spPr>
        <a:xfrm>
          <a:off x="3575663" y="2043297"/>
          <a:ext cx="2917337" cy="17504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s-CL" sz="2400" kern="1200" dirty="0"/>
            <a:t>Sífilis Congénita: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s-CL" sz="2400" kern="1200" dirty="0"/>
            <a:t>2023: 32 casos</a:t>
          </a:r>
          <a:br>
            <a:rPr lang="es-CL" sz="2400" kern="1200" dirty="0"/>
          </a:br>
          <a:r>
            <a:rPr lang="es-CL" sz="2400" kern="1200" dirty="0"/>
            <a:t>2022: 58 casos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s-CL" sz="2400" kern="1200" dirty="0"/>
            <a:t>2021: 56 casos</a:t>
          </a:r>
        </a:p>
      </dsp:txBody>
      <dsp:txXfrm>
        <a:off x="3575663" y="2043297"/>
        <a:ext cx="2917337" cy="1750402"/>
      </dsp:txXfrm>
    </dsp:sp>
    <dsp:sp modelId="{EC1062BE-7328-436A-A3AE-F17F226CBB5B}">
      <dsp:nvSpPr>
        <dsp:cNvPr id="0" name=""/>
        <dsp:cNvSpPr/>
      </dsp:nvSpPr>
      <dsp:spPr>
        <a:xfrm>
          <a:off x="366593" y="4085433"/>
          <a:ext cx="2917337" cy="175040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kern="1200" dirty="0"/>
            <a:t>Vía de transmisión</a:t>
          </a:r>
          <a:br>
            <a:rPr lang="es-CL" sz="2800" kern="1200" dirty="0"/>
          </a:br>
          <a:r>
            <a:rPr lang="es-CL" sz="2000" kern="1200" dirty="0"/>
            <a:t>50,8% relaciones sexuales</a:t>
          </a:r>
          <a:br>
            <a:rPr lang="es-CL" sz="2000" kern="1200" dirty="0"/>
          </a:br>
          <a:r>
            <a:rPr lang="es-CL" sz="2000" kern="1200" dirty="0"/>
            <a:t>10,1% desconocido </a:t>
          </a:r>
          <a:br>
            <a:rPr lang="es-CL" sz="2000" kern="1200" dirty="0"/>
          </a:br>
          <a:r>
            <a:rPr lang="es-CL" sz="2000" kern="1200" dirty="0"/>
            <a:t>38,8% registros en blanco</a:t>
          </a:r>
          <a:endParaRPr lang="es-CL" sz="2800" kern="1200" dirty="0"/>
        </a:p>
      </dsp:txBody>
      <dsp:txXfrm>
        <a:off x="366593" y="4085433"/>
        <a:ext cx="2917337" cy="1750402"/>
      </dsp:txXfrm>
    </dsp:sp>
    <dsp:sp modelId="{B7DEAA0A-B8A9-411F-A925-6272E4AEC68E}">
      <dsp:nvSpPr>
        <dsp:cNvPr id="0" name=""/>
        <dsp:cNvSpPr/>
      </dsp:nvSpPr>
      <dsp:spPr>
        <a:xfrm>
          <a:off x="3575663" y="4085433"/>
          <a:ext cx="2917337" cy="17504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kern="1200" dirty="0"/>
            <a:t>Uso Condón</a:t>
          </a:r>
          <a:br>
            <a:rPr lang="es-CL" sz="2800" kern="1200" dirty="0"/>
          </a:br>
          <a:r>
            <a:rPr lang="es-CL" sz="1800" kern="1200" dirty="0"/>
            <a:t>A veces:  28,9%</a:t>
          </a:r>
          <a:br>
            <a:rPr lang="es-CL" sz="1800" kern="1200" dirty="0"/>
          </a:br>
          <a:r>
            <a:rPr lang="es-CL" sz="1800" kern="1200" dirty="0"/>
            <a:t>Nunca: 19,6%</a:t>
          </a:r>
          <a:br>
            <a:rPr lang="es-CL" sz="1800" kern="1200" dirty="0"/>
          </a:br>
          <a:r>
            <a:rPr lang="es-CL" sz="1800" kern="1200" dirty="0"/>
            <a:t>Siempre: 4,3%</a:t>
          </a:r>
          <a:br>
            <a:rPr lang="es-CL" sz="1800" kern="1200" dirty="0"/>
          </a:br>
          <a:r>
            <a:rPr lang="es-CL" sz="1800" kern="1200" dirty="0"/>
            <a:t>Desconocido:  5,7%</a:t>
          </a:r>
          <a:br>
            <a:rPr lang="es-CL" sz="1800" kern="1200" dirty="0"/>
          </a:br>
          <a:r>
            <a:rPr lang="es-CL" sz="1800" kern="1200" dirty="0"/>
            <a:t>En blanco: 41,5%</a:t>
          </a:r>
          <a:endParaRPr lang="es-CL" sz="2800" kern="1200" dirty="0"/>
        </a:p>
      </dsp:txBody>
      <dsp:txXfrm>
        <a:off x="3575663" y="4085433"/>
        <a:ext cx="2917337" cy="1750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2481766" y="2225504"/>
            <a:ext cx="8219670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Incremento de las enfermedades de transmisión sexual en Chile ¿Mito o realidad? (Nº1411)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Karina Henríquez Díaz</a:t>
            </a:r>
          </a:p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Epidemióloga</a:t>
            </a: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10" y="1572958"/>
            <a:ext cx="5722219" cy="2081604"/>
          </a:xfrm>
        </p:spPr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Morbilidad y Mortalidad</a:t>
            </a: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Costos Sanitarios</a:t>
            </a: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Vida</a:t>
            </a: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del cambio climático (EWE)</a:t>
            </a: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Conductas de riesgo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246489" y="114301"/>
            <a:ext cx="11945511" cy="11533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600" b="1" dirty="0"/>
              <a:t>VIH/SIDA y Enfermedades de Transmisión sexual, desafío para la salud pública mundial</a:t>
            </a:r>
            <a:endParaRPr lang="es-CL" sz="36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58696DFE-FC07-079C-C4AB-FC67A60DA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024"/>
          <a:stretch>
            <a:fillRect/>
          </a:stretch>
        </p:blipFill>
        <p:spPr>
          <a:xfrm>
            <a:off x="347717" y="3654562"/>
            <a:ext cx="6573544" cy="281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556" y="587829"/>
            <a:ext cx="6406243" cy="5830224"/>
          </a:xfrm>
        </p:spPr>
        <p:txBody>
          <a:bodyPr/>
          <a:lstStyle/>
          <a:p>
            <a:pPr algn="just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 descriptivo analítico retrospectivo de casos de VIH/SIDA, Gonorrea y Sífilis notificados entre el 2007 y 2024. </a:t>
            </a:r>
          </a:p>
          <a:p>
            <a:pPr algn="just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BBDD de Enfermedades de Notificaciones Obligatorias publicadas por el MINSAL. </a:t>
            </a:r>
          </a:p>
          <a:p>
            <a:pPr algn="just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estimaron tasas crudas y ajustadas para el total de años del periodo, tasas desagregadas por año, sexo y región de notificación. </a:t>
            </a:r>
          </a:p>
          <a:p>
            <a:pPr algn="just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públicos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119063" y="5461624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3259268-B12A-A6C0-0E41-F087AF383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487" y="0"/>
            <a:ext cx="7179965" cy="3711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9A952B7-FEA0-10FC-64B9-31FEDE803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653" y="126972"/>
            <a:ext cx="6499028" cy="3626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B97FCAC-38F8-5850-7A93-2DCC90BCA377}"/>
              </a:ext>
            </a:extLst>
          </p:cNvPr>
          <p:cNvSpPr txBox="1"/>
          <p:nvPr/>
        </p:nvSpPr>
        <p:spPr>
          <a:xfrm>
            <a:off x="5270653" y="3796189"/>
            <a:ext cx="645763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Notificaciones Gonorrea, Sífilis y VIH/SIDA = 181.770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71,8% hombres y 28,2% mujeres.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64,2% de las notificaciones ocurrieron en población de 20 a 39 años; 22,3%  en población de 40 a 59 años. 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4261209D-E25C-D835-9CF6-F5EA3CB60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484187"/>
              </p:ext>
            </p:extLst>
          </p:nvPr>
        </p:nvGraphicFramePr>
        <p:xfrm>
          <a:off x="6371025" y="5136431"/>
          <a:ext cx="442406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747">
                  <a:extLst>
                    <a:ext uri="{9D8B030D-6E8A-4147-A177-3AD203B41FA5}">
                      <a16:colId xmlns:a16="http://schemas.microsoft.com/office/drawing/2014/main" val="3188888407"/>
                    </a:ext>
                  </a:extLst>
                </a:gridCol>
                <a:gridCol w="1091046">
                  <a:extLst>
                    <a:ext uri="{9D8B030D-6E8A-4147-A177-3AD203B41FA5}">
                      <a16:colId xmlns:a16="http://schemas.microsoft.com/office/drawing/2014/main" val="4069483974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45558694"/>
                    </a:ext>
                  </a:extLst>
                </a:gridCol>
                <a:gridCol w="1254997">
                  <a:extLst>
                    <a:ext uri="{9D8B030D-6E8A-4147-A177-3AD203B41FA5}">
                      <a16:colId xmlns:a16="http://schemas.microsoft.com/office/drawing/2014/main" val="4092903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Periodo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VIH/SIDA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Sífilis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Gonorrea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33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2007-2015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30,1%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44,5%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706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2016-2019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58,2%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3,5%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777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2020-2023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47,8%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31,5%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199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FE520-6971-8FA5-4085-1563A2285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B08A42B-20B4-BD9B-F97C-BFD5EAD48FD9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663481D-00C0-C696-9940-BCE2EDF11EB9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425AB999-1610-02C2-F58F-1547FCA7C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21"/>
          <a:stretch>
            <a:fillRect/>
          </a:stretch>
        </p:blipFill>
        <p:spPr>
          <a:xfrm>
            <a:off x="0" y="0"/>
            <a:ext cx="389659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 descr="Mapa&#10;&#10;El contenido generado por IA puede ser incorrecto.">
            <a:extLst>
              <a:ext uri="{FF2B5EF4-FFF2-40B4-BE49-F238E27FC236}">
                <a16:creationId xmlns:a16="http://schemas.microsoft.com/office/drawing/2014/main" id="{95805107-49E8-CAA9-DBA4-BD11783A3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r="61000"/>
          <a:stretch>
            <a:fillRect/>
          </a:stretch>
        </p:blipFill>
        <p:spPr>
          <a:xfrm>
            <a:off x="119063" y="147347"/>
            <a:ext cx="364807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n 14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C2070779-A863-202D-4EF9-BB6AD1983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r="51250"/>
          <a:stretch>
            <a:fillRect/>
          </a:stretch>
        </p:blipFill>
        <p:spPr>
          <a:xfrm>
            <a:off x="200892" y="73674"/>
            <a:ext cx="412519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36BCD88-B743-8774-95DE-CA24F3572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2457202"/>
              </p:ext>
            </p:extLst>
          </p:nvPr>
        </p:nvGraphicFramePr>
        <p:xfrm>
          <a:off x="4956464" y="719666"/>
          <a:ext cx="6859594" cy="5836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3486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055" y="1721642"/>
            <a:ext cx="8215745" cy="4455321"/>
          </a:xfrm>
        </p:spPr>
        <p:txBody>
          <a:bodyPr>
            <a:normAutofit/>
          </a:bodyPr>
          <a:lstStyle/>
          <a:p>
            <a:pPr algn="just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Las tasas de notificación de  Gonorrea, Sífilis y VIH/SIDA en Chile se mantiene al alza.</a:t>
            </a:r>
          </a:p>
          <a:p>
            <a:pPr algn="just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Los hombres presentan con mayor frecuencia notificaciones por estas enfermedades.</a:t>
            </a:r>
          </a:p>
          <a:p>
            <a:pPr algn="just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Factores de riesgo: ausencia uso de condón, educación sexual deficitaria y desplazamiento y migración como consecuencia de eventos climáticos extremos. </a:t>
            </a:r>
          </a:p>
          <a:p>
            <a:pPr algn="just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Es esencial desarrollar estrategias que permitan controlar el avance de estas patologías. Estas, deben estar centradas en las personas, considerando sus necesidades específicas y los determinantes sociales subyacentes.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736907" y="1205346"/>
            <a:ext cx="11039168" cy="5084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4" y="166617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380" y="1253987"/>
            <a:ext cx="10935259" cy="498763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1.Ginieri-Coccossis M,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Triantafillou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Papanikolaou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Baker R,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Antoniou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Skevington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SM, et al.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sexually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transmitted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UK and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Greece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WHOQOL-HIV/STI BREF.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Psychiatriki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2018;29(3):209–216. </a:t>
            </a:r>
          </a:p>
          <a:p>
            <a:pPr marL="0" indent="0">
              <a:buNone/>
            </a:pP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2.Adraro W,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Abeshu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Abamecha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F.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psychological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HIV/AIDS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youths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Southwest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phenomenological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BMC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2024;24(1): 2963. </a:t>
            </a:r>
          </a:p>
          <a:p>
            <a:pPr marL="0" indent="0">
              <a:buNone/>
            </a:pP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3.Mehta SD,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Nordgren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RK,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Agingu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Otieno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Odongo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Odhiambo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F, et al. Sexual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and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Sexually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Transmitted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Heterosexual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Couples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Kenya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 Sex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2018;15(10):1446–55. </a:t>
            </a:r>
          </a:p>
          <a:p>
            <a:pPr marL="0" indent="0">
              <a:buNone/>
            </a:pP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4.Elendu C,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Amaechi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DC,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Elendu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Elendu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TC,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Amaechi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EC,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Usoro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EU, et al. Global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sexually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transmitted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narrative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Medicine 2024;103(20):E38199. </a:t>
            </a:r>
          </a:p>
          <a:p>
            <a:pPr marL="0" indent="0">
              <a:buNone/>
            </a:pP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5.Joint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Nations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HIV/AIDS.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urgency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AIDS at a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crossroads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Geneva: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Nations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HIV/AIDS; 2024.</a:t>
            </a:r>
          </a:p>
          <a:p>
            <a:pPr marL="0" indent="0">
              <a:buNone/>
            </a:pP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6.Organización Mundial de la Salud. Estrategias mundiales del sector de la salud contra el VIH, las hepatitis víricas y las infecciones de transmisión sexual para el periodo 2022-2030. Ginebra: Organización Mundial de la Salud; 2022. </a:t>
            </a:r>
          </a:p>
          <a:p>
            <a:pPr marL="0" indent="0">
              <a:buNone/>
            </a:pP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7.Organización Panamericana de Salud. Los casos de sífilis aumentan en las Américas - OPS/OMS [Internet]. Washington, D.C.: Organización Panamericana de la Salud; 2024 May 22 [citado 7 Oct 2025] Disponible en: https://www.paho.org/es/noticias/22-5-2024-casos-sifilis-aumentan-americas </a:t>
            </a:r>
          </a:p>
          <a:p>
            <a:pPr marL="0" indent="0">
              <a:buNone/>
            </a:pP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8.Organización Panamericana de la Salud. Gonorrea [Internet]. Washington , D.C.: Organización Panamericana de la Salud; [citado 7 Oct 2025]. Disponible en: https://www.paho.org/es/temas/gonorrea.</a:t>
            </a:r>
          </a:p>
          <a:p>
            <a:pPr marL="0" indent="0">
              <a:buNone/>
            </a:pP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9.Departamento de Epidemiología, Ministerio de Salud Chile. Informe: Estimaciones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VIH en Chile 2021. Santiago: Ministerio de Salud Chile;  2021. </a:t>
            </a:r>
          </a:p>
          <a:p>
            <a:pPr marL="0" indent="0">
              <a:buNone/>
            </a:pP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10.Departamento de Epidemiología, Ministerio de Salud Chile. Boletín Epidemiológico Trimestral: Sífilis. Chile, SE 1-52, año 2019.  Santiago: Ministerio de Salud Chile; 2019. </a:t>
            </a:r>
          </a:p>
          <a:p>
            <a:pPr marL="0" indent="0">
              <a:buNone/>
            </a:pP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11.Departamento de Epidemiología, Ministerio de Salud Chile. Boletín Epidemiológico Trimestral: Gonorrea Chile SE: 1-52, año 2019. Santiago: Ministerio de Salud Chile; 2019. </a:t>
            </a:r>
          </a:p>
          <a:p>
            <a:pPr marL="0" indent="0">
              <a:buNone/>
            </a:pP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12.Ministerio de Salud Chile, Subsecretaría de Salud Pública, Departamento de Epidemiología. Resumen Ejecutivo Primeros Resultados de la Encuesta Nacional de Salud, Sexualidad y Género (ENSSEX) 2022-2023. Santiago: Ministerio de Salud Chile;  2023. </a:t>
            </a:r>
          </a:p>
          <a:p>
            <a:pPr marL="0" indent="0">
              <a:buNone/>
            </a:pP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13.Olivera M, Salinas-Oñate N, De La Hoz S. Uso de condón en jóvenes chilenos: El rol de los determinantes sociales, roles de género y salud mental.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</a:t>
            </a:r>
            <a:r>
              <a:rPr lang="es-CL" sz="3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2023;151:1309–18. </a:t>
            </a:r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938</Words>
  <Application>Microsoft Office PowerPoint</Application>
  <PresentationFormat>Panorámica</PresentationFormat>
  <Paragraphs>69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Materiales  y métodos</vt:lpstr>
      <vt:lpstr>Presentación de PowerPoint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JORGE HENRIQUEZ</cp:lastModifiedBy>
  <cp:revision>10</cp:revision>
  <dcterms:created xsi:type="dcterms:W3CDTF">2023-09-24T14:12:27Z</dcterms:created>
  <dcterms:modified xsi:type="dcterms:W3CDTF">2025-10-28T20:18:07Z</dcterms:modified>
</cp:coreProperties>
</file>