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" r:id="rId2"/>
    <p:sldId id="268" r:id="rId3"/>
    <p:sldId id="269" r:id="rId4"/>
    <p:sldId id="265" r:id="rId5"/>
    <p:sldId id="2116" r:id="rId6"/>
    <p:sldId id="270" r:id="rId7"/>
    <p:sldId id="2114" r:id="rId8"/>
    <p:sldId id="2115" r:id="rId9"/>
    <p:sldId id="4222" r:id="rId10"/>
    <p:sldId id="4223" r:id="rId11"/>
    <p:sldId id="266" r:id="rId12"/>
    <p:sldId id="4225" r:id="rId13"/>
    <p:sldId id="4226" r:id="rId14"/>
    <p:sldId id="260" r:id="rId15"/>
    <p:sldId id="4224" r:id="rId16"/>
    <p:sldId id="261" r:id="rId17"/>
    <p:sldId id="262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04" autoAdjust="0"/>
    <p:restoredTop sz="94660"/>
  </p:normalViewPr>
  <p:slideViewPr>
    <p:cSldViewPr snapToGrid="0">
      <p:cViewPr>
        <p:scale>
          <a:sx n="67" d="100"/>
          <a:sy n="67" d="100"/>
        </p:scale>
        <p:origin x="135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56560F-58DD-4139-9A63-6430BABD4AC4}" type="doc">
      <dgm:prSet loTypeId="urn:microsoft.com/office/officeart/2005/8/layout/l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CL"/>
        </a:p>
      </dgm:t>
    </dgm:pt>
    <dgm:pt modelId="{1B91C588-77A9-4A0E-B06F-B6956FD618B8}">
      <dgm:prSet phldrT="[Texto]" custT="1"/>
      <dgm:spPr/>
      <dgm:t>
        <a:bodyPr/>
        <a:lstStyle/>
        <a:p>
          <a:r>
            <a:rPr lang="es-CL" sz="1600" dirty="0"/>
            <a:t>Basado en EMP 2018-2030, EMT EMP 2018-2030, Serie Lancet</a:t>
          </a:r>
        </a:p>
      </dgm:t>
    </dgm:pt>
    <dgm:pt modelId="{63F39587-2F63-495B-803B-8D0214996360}" type="parTrans" cxnId="{8B119FF7-A3C6-413C-9F85-AEB5B98CA8C9}">
      <dgm:prSet/>
      <dgm:spPr/>
      <dgm:t>
        <a:bodyPr/>
        <a:lstStyle/>
        <a:p>
          <a:endParaRPr lang="es-CL" sz="1600"/>
        </a:p>
      </dgm:t>
    </dgm:pt>
    <dgm:pt modelId="{C0D4E529-BB23-448D-9F32-59255F989851}" type="sibTrans" cxnId="{8B119FF7-A3C6-413C-9F85-AEB5B98CA8C9}">
      <dgm:prSet/>
      <dgm:spPr/>
      <dgm:t>
        <a:bodyPr/>
        <a:lstStyle/>
        <a:p>
          <a:endParaRPr lang="es-CL" sz="1600"/>
        </a:p>
      </dgm:t>
    </dgm:pt>
    <dgm:pt modelId="{EFDCE0A4-0603-41D9-A06A-98EAA992ECB2}">
      <dgm:prSet phldrT="[Texto]" custT="1"/>
      <dgm:spPr/>
      <dgm:t>
        <a:bodyPr/>
        <a:lstStyle/>
        <a:p>
          <a:pPr>
            <a:buNone/>
          </a:pPr>
          <a:r>
            <a:rPr lang="es-CL" sz="1600" dirty="0"/>
            <a:t>Matriz compuesta por seis pilares estratégicos: educación, regulación, asociación, fuerza laboral, entornos propicios y reconocimiento</a:t>
          </a:r>
        </a:p>
      </dgm:t>
    </dgm:pt>
    <dgm:pt modelId="{E04AFBF0-6111-4054-AC20-8D31805508CF}" type="parTrans" cxnId="{A9D5962F-B151-4CB8-9BB3-EEBBB7B9A28E}">
      <dgm:prSet/>
      <dgm:spPr/>
      <dgm:t>
        <a:bodyPr/>
        <a:lstStyle/>
        <a:p>
          <a:endParaRPr lang="es-CL" sz="1600"/>
        </a:p>
      </dgm:t>
    </dgm:pt>
    <dgm:pt modelId="{3F191B86-D83D-47DB-B746-8CEC84C63A20}" type="sibTrans" cxnId="{A9D5962F-B151-4CB8-9BB3-EEBBB7B9A28E}">
      <dgm:prSet/>
      <dgm:spPr/>
      <dgm:t>
        <a:bodyPr/>
        <a:lstStyle/>
        <a:p>
          <a:endParaRPr lang="es-CL" sz="1600"/>
        </a:p>
      </dgm:t>
    </dgm:pt>
    <dgm:pt modelId="{7459991C-D86F-4E6A-8A46-ED1CFF8EFC8D}">
      <dgm:prSet phldrT="[Texto]" custT="1"/>
      <dgm:spPr/>
      <dgm:t>
        <a:bodyPr/>
        <a:lstStyle/>
        <a:p>
          <a:r>
            <a:rPr lang="es-ES" sz="1600" dirty="0"/>
            <a:t>Cada pilar evaluado en una escala de 1 a 4</a:t>
          </a:r>
        </a:p>
      </dgm:t>
    </dgm:pt>
    <dgm:pt modelId="{6621D212-BAC1-4FE4-AB9E-9557B0F373AB}" type="parTrans" cxnId="{37EB247C-B448-45E3-BF35-77850CCED898}">
      <dgm:prSet/>
      <dgm:spPr/>
      <dgm:t>
        <a:bodyPr/>
        <a:lstStyle/>
        <a:p>
          <a:endParaRPr lang="es-CL" sz="1600"/>
        </a:p>
      </dgm:t>
    </dgm:pt>
    <dgm:pt modelId="{6B257CA0-4963-446C-8D5D-7351E0044BED}" type="sibTrans" cxnId="{37EB247C-B448-45E3-BF35-77850CCED898}">
      <dgm:prSet/>
      <dgm:spPr/>
      <dgm:t>
        <a:bodyPr/>
        <a:lstStyle/>
        <a:p>
          <a:endParaRPr lang="es-CL" sz="1600"/>
        </a:p>
      </dgm:t>
    </dgm:pt>
    <dgm:pt modelId="{8338A5AE-BEC4-48B9-996A-6B3119CCEFA6}">
      <dgm:prSet phldrT="[Texto]" custT="1"/>
      <dgm:spPr/>
      <dgm:t>
        <a:bodyPr/>
        <a:lstStyle/>
        <a:p>
          <a:r>
            <a:rPr lang="es-CL" sz="1600" dirty="0"/>
            <a:t>Categoriza en 4 etapas (Emergente, En desarrollo, En Consolidación, Avanzada)</a:t>
          </a:r>
        </a:p>
      </dgm:t>
    </dgm:pt>
    <dgm:pt modelId="{9143A3AC-D1CD-45A8-BC68-DB49944185DC}" type="parTrans" cxnId="{486EFBCC-E42A-4E65-AA63-0E95E0FD5555}">
      <dgm:prSet/>
      <dgm:spPr/>
      <dgm:t>
        <a:bodyPr/>
        <a:lstStyle/>
        <a:p>
          <a:endParaRPr lang="es-CL" sz="1600"/>
        </a:p>
      </dgm:t>
    </dgm:pt>
    <dgm:pt modelId="{ED3C4C27-98AA-4285-A333-874EC6C501AB}" type="sibTrans" cxnId="{486EFBCC-E42A-4E65-AA63-0E95E0FD5555}">
      <dgm:prSet/>
      <dgm:spPr/>
      <dgm:t>
        <a:bodyPr/>
        <a:lstStyle/>
        <a:p>
          <a:endParaRPr lang="es-CL" sz="1600"/>
        </a:p>
      </dgm:t>
    </dgm:pt>
    <dgm:pt modelId="{FB91DBB5-CC70-4227-BFE9-F2F152609A02}" type="pres">
      <dgm:prSet presAssocID="{0456560F-58DD-4139-9A63-6430BABD4AC4}" presName="Name0" presStyleCnt="0">
        <dgm:presLayoutVars>
          <dgm:dir/>
          <dgm:animLvl val="lvl"/>
          <dgm:resizeHandles val="exact"/>
        </dgm:presLayoutVars>
      </dgm:prSet>
      <dgm:spPr/>
    </dgm:pt>
    <dgm:pt modelId="{583012EB-7506-4064-8FD8-CF7F6A7BBC62}" type="pres">
      <dgm:prSet presAssocID="{1B91C588-77A9-4A0E-B06F-B6956FD618B8}" presName="vertFlow" presStyleCnt="0"/>
      <dgm:spPr/>
    </dgm:pt>
    <dgm:pt modelId="{C2E582FC-0FD3-4943-B780-154D0D4F4A1B}" type="pres">
      <dgm:prSet presAssocID="{1B91C588-77A9-4A0E-B06F-B6956FD618B8}" presName="header" presStyleLbl="node1" presStyleIdx="0" presStyleCnt="1"/>
      <dgm:spPr/>
    </dgm:pt>
    <dgm:pt modelId="{2A13F90C-1714-44C3-9F9B-12AB6D9E218A}" type="pres">
      <dgm:prSet presAssocID="{E04AFBF0-6111-4054-AC20-8D31805508CF}" presName="parTrans" presStyleLbl="sibTrans2D1" presStyleIdx="0" presStyleCnt="3"/>
      <dgm:spPr/>
    </dgm:pt>
    <dgm:pt modelId="{29C0851F-23AE-4DB1-B596-CA6B032DB26D}" type="pres">
      <dgm:prSet presAssocID="{EFDCE0A4-0603-41D9-A06A-98EAA992ECB2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7D37A5E1-E0A7-465B-827D-099794975AE4}" type="pres">
      <dgm:prSet presAssocID="{3F191B86-D83D-47DB-B746-8CEC84C63A20}" presName="sibTrans" presStyleLbl="sibTrans2D1" presStyleIdx="1" presStyleCnt="3"/>
      <dgm:spPr/>
    </dgm:pt>
    <dgm:pt modelId="{35E00798-6C74-4D57-997F-5F7254B1F53C}" type="pres">
      <dgm:prSet presAssocID="{7459991C-D86F-4E6A-8A46-ED1CFF8EFC8D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3964F767-717D-41BC-8DC1-7AF4A50A2500}" type="pres">
      <dgm:prSet presAssocID="{6B257CA0-4963-446C-8D5D-7351E0044BED}" presName="sibTrans" presStyleLbl="sibTrans2D1" presStyleIdx="2" presStyleCnt="3"/>
      <dgm:spPr/>
    </dgm:pt>
    <dgm:pt modelId="{8AE0B345-49F7-4C21-B48A-07F61AF002E3}" type="pres">
      <dgm:prSet presAssocID="{8338A5AE-BEC4-48B9-996A-6B3119CCEFA6}" presName="child" presStyleLbl="alignAccFollowNode1" presStyleIdx="2" presStyleCnt="3" custLinFactNeighborX="342" custLinFactNeighborY="80">
        <dgm:presLayoutVars>
          <dgm:chMax val="0"/>
          <dgm:bulletEnabled val="1"/>
        </dgm:presLayoutVars>
      </dgm:prSet>
      <dgm:spPr/>
    </dgm:pt>
  </dgm:ptLst>
  <dgm:cxnLst>
    <dgm:cxn modelId="{0DB17B1B-AC51-4586-9EC3-4C6CD1E594BE}" type="presOf" srcId="{EFDCE0A4-0603-41D9-A06A-98EAA992ECB2}" destId="{29C0851F-23AE-4DB1-B596-CA6B032DB26D}" srcOrd="0" destOrd="0" presId="urn:microsoft.com/office/officeart/2005/8/layout/lProcess1"/>
    <dgm:cxn modelId="{A9D5962F-B151-4CB8-9BB3-EEBBB7B9A28E}" srcId="{1B91C588-77A9-4A0E-B06F-B6956FD618B8}" destId="{EFDCE0A4-0603-41D9-A06A-98EAA992ECB2}" srcOrd="0" destOrd="0" parTransId="{E04AFBF0-6111-4054-AC20-8D31805508CF}" sibTransId="{3F191B86-D83D-47DB-B746-8CEC84C63A20}"/>
    <dgm:cxn modelId="{642BAC69-C356-4377-8638-41F1C0AB0A79}" type="presOf" srcId="{1B91C588-77A9-4A0E-B06F-B6956FD618B8}" destId="{C2E582FC-0FD3-4943-B780-154D0D4F4A1B}" srcOrd="0" destOrd="0" presId="urn:microsoft.com/office/officeart/2005/8/layout/lProcess1"/>
    <dgm:cxn modelId="{7A3BB94E-2100-477C-A5ED-79A3445AE452}" type="presOf" srcId="{6B257CA0-4963-446C-8D5D-7351E0044BED}" destId="{3964F767-717D-41BC-8DC1-7AF4A50A2500}" srcOrd="0" destOrd="0" presId="urn:microsoft.com/office/officeart/2005/8/layout/lProcess1"/>
    <dgm:cxn modelId="{FA52FA6E-7E31-4585-802E-5F39F88D9C91}" type="presOf" srcId="{0456560F-58DD-4139-9A63-6430BABD4AC4}" destId="{FB91DBB5-CC70-4227-BFE9-F2F152609A02}" srcOrd="0" destOrd="0" presId="urn:microsoft.com/office/officeart/2005/8/layout/lProcess1"/>
    <dgm:cxn modelId="{37EB247C-B448-45E3-BF35-77850CCED898}" srcId="{1B91C588-77A9-4A0E-B06F-B6956FD618B8}" destId="{7459991C-D86F-4E6A-8A46-ED1CFF8EFC8D}" srcOrd="1" destOrd="0" parTransId="{6621D212-BAC1-4FE4-AB9E-9557B0F373AB}" sibTransId="{6B257CA0-4963-446C-8D5D-7351E0044BED}"/>
    <dgm:cxn modelId="{785C498B-6B81-4398-8295-FD1D4EEDE3D8}" type="presOf" srcId="{3F191B86-D83D-47DB-B746-8CEC84C63A20}" destId="{7D37A5E1-E0A7-465B-827D-099794975AE4}" srcOrd="0" destOrd="0" presId="urn:microsoft.com/office/officeart/2005/8/layout/lProcess1"/>
    <dgm:cxn modelId="{E880BD97-2B91-4D3C-A19E-E54CF708129D}" type="presOf" srcId="{7459991C-D86F-4E6A-8A46-ED1CFF8EFC8D}" destId="{35E00798-6C74-4D57-997F-5F7254B1F53C}" srcOrd="0" destOrd="0" presId="urn:microsoft.com/office/officeart/2005/8/layout/lProcess1"/>
    <dgm:cxn modelId="{5D2C09C5-BAA9-479B-A52D-D65F1E6A7083}" type="presOf" srcId="{8338A5AE-BEC4-48B9-996A-6B3119CCEFA6}" destId="{8AE0B345-49F7-4C21-B48A-07F61AF002E3}" srcOrd="0" destOrd="0" presId="urn:microsoft.com/office/officeart/2005/8/layout/lProcess1"/>
    <dgm:cxn modelId="{486EFBCC-E42A-4E65-AA63-0E95E0FD5555}" srcId="{1B91C588-77A9-4A0E-B06F-B6956FD618B8}" destId="{8338A5AE-BEC4-48B9-996A-6B3119CCEFA6}" srcOrd="2" destOrd="0" parTransId="{9143A3AC-D1CD-45A8-BC68-DB49944185DC}" sibTransId="{ED3C4C27-98AA-4285-A333-874EC6C501AB}"/>
    <dgm:cxn modelId="{78B43AEB-57EA-474E-8DF1-A07722AFAC82}" type="presOf" srcId="{E04AFBF0-6111-4054-AC20-8D31805508CF}" destId="{2A13F90C-1714-44C3-9F9B-12AB6D9E218A}" srcOrd="0" destOrd="0" presId="urn:microsoft.com/office/officeart/2005/8/layout/lProcess1"/>
    <dgm:cxn modelId="{8B119FF7-A3C6-413C-9F85-AEB5B98CA8C9}" srcId="{0456560F-58DD-4139-9A63-6430BABD4AC4}" destId="{1B91C588-77A9-4A0E-B06F-B6956FD618B8}" srcOrd="0" destOrd="0" parTransId="{63F39587-2F63-495B-803B-8D0214996360}" sibTransId="{C0D4E529-BB23-448D-9F32-59255F989851}"/>
    <dgm:cxn modelId="{3311EC5D-5071-4C81-B47B-0CAF446DB993}" type="presParOf" srcId="{FB91DBB5-CC70-4227-BFE9-F2F152609A02}" destId="{583012EB-7506-4064-8FD8-CF7F6A7BBC62}" srcOrd="0" destOrd="0" presId="urn:microsoft.com/office/officeart/2005/8/layout/lProcess1"/>
    <dgm:cxn modelId="{B3227435-BE42-408C-93E9-ECFDEF6FB90D}" type="presParOf" srcId="{583012EB-7506-4064-8FD8-CF7F6A7BBC62}" destId="{C2E582FC-0FD3-4943-B780-154D0D4F4A1B}" srcOrd="0" destOrd="0" presId="urn:microsoft.com/office/officeart/2005/8/layout/lProcess1"/>
    <dgm:cxn modelId="{389876CB-2F4E-41F7-8968-B08E8183264A}" type="presParOf" srcId="{583012EB-7506-4064-8FD8-CF7F6A7BBC62}" destId="{2A13F90C-1714-44C3-9F9B-12AB6D9E218A}" srcOrd="1" destOrd="0" presId="urn:microsoft.com/office/officeart/2005/8/layout/lProcess1"/>
    <dgm:cxn modelId="{119CF5F2-2C70-4B01-91D2-601598C19250}" type="presParOf" srcId="{583012EB-7506-4064-8FD8-CF7F6A7BBC62}" destId="{29C0851F-23AE-4DB1-B596-CA6B032DB26D}" srcOrd="2" destOrd="0" presId="urn:microsoft.com/office/officeart/2005/8/layout/lProcess1"/>
    <dgm:cxn modelId="{EC7342C6-6EA7-4A92-BF2F-E81F9E374794}" type="presParOf" srcId="{583012EB-7506-4064-8FD8-CF7F6A7BBC62}" destId="{7D37A5E1-E0A7-465B-827D-099794975AE4}" srcOrd="3" destOrd="0" presId="urn:microsoft.com/office/officeart/2005/8/layout/lProcess1"/>
    <dgm:cxn modelId="{A94B7246-10DE-4D00-9BCB-BB4FAC1E2184}" type="presParOf" srcId="{583012EB-7506-4064-8FD8-CF7F6A7BBC62}" destId="{35E00798-6C74-4D57-997F-5F7254B1F53C}" srcOrd="4" destOrd="0" presId="urn:microsoft.com/office/officeart/2005/8/layout/lProcess1"/>
    <dgm:cxn modelId="{9257105E-539A-42DA-B8A9-810105A322A8}" type="presParOf" srcId="{583012EB-7506-4064-8FD8-CF7F6A7BBC62}" destId="{3964F767-717D-41BC-8DC1-7AF4A50A2500}" srcOrd="5" destOrd="0" presId="urn:microsoft.com/office/officeart/2005/8/layout/lProcess1"/>
    <dgm:cxn modelId="{EBB55783-6280-4ABD-981C-532AB4992D90}" type="presParOf" srcId="{583012EB-7506-4064-8FD8-CF7F6A7BBC62}" destId="{8AE0B345-49F7-4C21-B48A-07F61AF002E3}" srcOrd="6" destOrd="0" presId="urn:microsoft.com/office/officeart/2005/8/layout/l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582FC-0FD3-4943-B780-154D0D4F4A1B}">
      <dsp:nvSpPr>
        <dsp:cNvPr id="0" name=""/>
        <dsp:cNvSpPr/>
      </dsp:nvSpPr>
      <dsp:spPr>
        <a:xfrm>
          <a:off x="1718733" y="242"/>
          <a:ext cx="3496380" cy="874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Basado en EMP 2018-2030, EMT EMP 2018-2030, Serie Lancet</a:t>
          </a:r>
        </a:p>
      </dsp:txBody>
      <dsp:txXfrm>
        <a:off x="1744334" y="25843"/>
        <a:ext cx="3445178" cy="822893"/>
      </dsp:txXfrm>
    </dsp:sp>
    <dsp:sp modelId="{2A13F90C-1714-44C3-9F9B-12AB6D9E218A}">
      <dsp:nvSpPr>
        <dsp:cNvPr id="0" name=""/>
        <dsp:cNvSpPr/>
      </dsp:nvSpPr>
      <dsp:spPr>
        <a:xfrm rot="5400000">
          <a:off x="3390440" y="950821"/>
          <a:ext cx="152966" cy="152966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0851F-23AE-4DB1-B596-CA6B032DB26D}">
      <dsp:nvSpPr>
        <dsp:cNvPr id="0" name=""/>
        <dsp:cNvSpPr/>
      </dsp:nvSpPr>
      <dsp:spPr>
        <a:xfrm>
          <a:off x="1718733" y="1180271"/>
          <a:ext cx="3496380" cy="874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Matriz compuesta por seis pilares estratégicos: educación, regulación, asociación, fuerza laboral, entornos propicios y reconocimiento</a:t>
          </a:r>
        </a:p>
      </dsp:txBody>
      <dsp:txXfrm>
        <a:off x="1744334" y="1205872"/>
        <a:ext cx="3445178" cy="822893"/>
      </dsp:txXfrm>
    </dsp:sp>
    <dsp:sp modelId="{7D37A5E1-E0A7-465B-827D-099794975AE4}">
      <dsp:nvSpPr>
        <dsp:cNvPr id="0" name=""/>
        <dsp:cNvSpPr/>
      </dsp:nvSpPr>
      <dsp:spPr>
        <a:xfrm rot="5400000">
          <a:off x="3390440" y="2130849"/>
          <a:ext cx="152966" cy="152966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00798-6C74-4D57-997F-5F7254B1F53C}">
      <dsp:nvSpPr>
        <dsp:cNvPr id="0" name=""/>
        <dsp:cNvSpPr/>
      </dsp:nvSpPr>
      <dsp:spPr>
        <a:xfrm>
          <a:off x="1718733" y="2360299"/>
          <a:ext cx="3496380" cy="874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Cada pilar evaluado en una escala de 1 a 4</a:t>
          </a:r>
        </a:p>
      </dsp:txBody>
      <dsp:txXfrm>
        <a:off x="1744334" y="2385900"/>
        <a:ext cx="3445178" cy="822893"/>
      </dsp:txXfrm>
    </dsp:sp>
    <dsp:sp modelId="{3964F767-717D-41BC-8DC1-7AF4A50A2500}">
      <dsp:nvSpPr>
        <dsp:cNvPr id="0" name=""/>
        <dsp:cNvSpPr/>
      </dsp:nvSpPr>
      <dsp:spPr>
        <a:xfrm rot="5365173">
          <a:off x="3396290" y="3310999"/>
          <a:ext cx="153224" cy="152966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0B345-49F7-4C21-B48A-07F61AF002E3}">
      <dsp:nvSpPr>
        <dsp:cNvPr id="0" name=""/>
        <dsp:cNvSpPr/>
      </dsp:nvSpPr>
      <dsp:spPr>
        <a:xfrm>
          <a:off x="1730691" y="3540570"/>
          <a:ext cx="3496380" cy="874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Categoriza en 4 etapas (Emergente, En desarrollo, En Consolidación, Avanzada)</a:t>
          </a:r>
        </a:p>
      </dsp:txBody>
      <dsp:txXfrm>
        <a:off x="1756292" y="3566171"/>
        <a:ext cx="3445178" cy="822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4A3F3-9B1E-49EB-BB12-6A9D4407305E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3E7CC-6A36-4D33-A5A4-0513FC2225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046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245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7837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855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14651858.CD004667.pub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867/medwave.2019.05.785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Inversión Estratégica en Partería</a:t>
            </a:r>
          </a:p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5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Etapificar</a:t>
            </a:r>
            <a:r>
              <a:rPr lang="es-E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priorizar y transformar la partería en América Latina y el Caribe </a:t>
            </a: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(2067)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Jovita Ortiz Contreras, MB Carroza, Sol East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Promoción de Salud de la Mujer y el Recién Nacido, Universidad de Chile</a:t>
            </a:r>
          </a:p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 de Población de las Naciones Unidas</a:t>
            </a:r>
          </a:p>
        </p:txBody>
      </p:sp>
      <p:pic>
        <p:nvPicPr>
          <p:cNvPr id="7" name="Imagen 6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A98CF92E-A77F-D276-FA16-DB5A1EC52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831" y="464"/>
            <a:ext cx="1884169" cy="1310498"/>
          </a:xfrm>
          <a:prstGeom prst="rect">
            <a:avLst/>
          </a:prstGeom>
        </p:spPr>
      </p:pic>
      <p:pic>
        <p:nvPicPr>
          <p:cNvPr id="16" name="Imagen 15" descr="Gráfico, Gráfico de burbujas&#10;&#10;El contenido generado por IA puede ser incorrecto.">
            <a:extLst>
              <a:ext uri="{FF2B5EF4-FFF2-40B4-BE49-F238E27FC236}">
                <a16:creationId xmlns:a16="http://schemas.microsoft.com/office/drawing/2014/main" id="{18A5AC03-CC36-6871-9DE3-E387209691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01" y="-25562"/>
            <a:ext cx="1725333" cy="13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FACD7-1D0E-3DE2-7BA2-8C7EBCFF4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1F30050-0A47-5738-7BA2-352CF7AB7CBC}"/>
              </a:ext>
            </a:extLst>
          </p:cNvPr>
          <p:cNvSpPr/>
          <p:nvPr/>
        </p:nvSpPr>
        <p:spPr>
          <a:xfrm>
            <a:off x="388145" y="431721"/>
            <a:ext cx="6075720" cy="769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Fortalezas y Brechas por Pilar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Shape 1">
            <a:extLst>
              <a:ext uri="{FF2B5EF4-FFF2-40B4-BE49-F238E27FC236}">
                <a16:creationId xmlns:a16="http://schemas.microsoft.com/office/drawing/2014/main" id="{E6EF3848-D65E-4866-0AF8-4FFF807F02C3}"/>
              </a:ext>
            </a:extLst>
          </p:cNvPr>
          <p:cNvSpPr/>
          <p:nvPr/>
        </p:nvSpPr>
        <p:spPr>
          <a:xfrm>
            <a:off x="388144" y="1734145"/>
            <a:ext cx="4579815" cy="327014"/>
          </a:xfrm>
          <a:prstGeom prst="roundRect">
            <a:avLst>
              <a:gd name="adj" fmla="val 1200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Shape 2">
            <a:extLst>
              <a:ext uri="{FF2B5EF4-FFF2-40B4-BE49-F238E27FC236}">
                <a16:creationId xmlns:a16="http://schemas.microsoft.com/office/drawing/2014/main" id="{68A45EB3-BF29-F414-9ABF-4615BBBBCC5A}"/>
              </a:ext>
            </a:extLst>
          </p:cNvPr>
          <p:cNvSpPr/>
          <p:nvPr/>
        </p:nvSpPr>
        <p:spPr>
          <a:xfrm>
            <a:off x="388144" y="1734145"/>
            <a:ext cx="3663813" cy="327014"/>
          </a:xfrm>
          <a:prstGeom prst="roundRect">
            <a:avLst>
              <a:gd name="adj" fmla="val 12001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3" name="Text 3">
            <a:extLst>
              <a:ext uri="{FF2B5EF4-FFF2-40B4-BE49-F238E27FC236}">
                <a16:creationId xmlns:a16="http://schemas.microsoft.com/office/drawing/2014/main" id="{15435EF2-4B6A-474F-67CA-F67280B9342A}"/>
              </a:ext>
            </a:extLst>
          </p:cNvPr>
          <p:cNvSpPr/>
          <p:nvPr/>
        </p:nvSpPr>
        <p:spPr>
          <a:xfrm>
            <a:off x="5368949" y="1734144"/>
            <a:ext cx="1242704" cy="418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80%</a:t>
            </a:r>
            <a:endParaRPr lang="en-US" sz="23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4" name="Text 4">
            <a:extLst>
              <a:ext uri="{FF2B5EF4-FFF2-40B4-BE49-F238E27FC236}">
                <a16:creationId xmlns:a16="http://schemas.microsoft.com/office/drawing/2014/main" id="{0BCDE691-8636-7D53-C157-FB297D30D713}"/>
              </a:ext>
            </a:extLst>
          </p:cNvPr>
          <p:cNvSpPr/>
          <p:nvPr/>
        </p:nvSpPr>
        <p:spPr>
          <a:xfrm>
            <a:off x="388145" y="2332434"/>
            <a:ext cx="2322457" cy="38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Educación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5" name="Text 5">
            <a:extLst>
              <a:ext uri="{FF2B5EF4-FFF2-40B4-BE49-F238E27FC236}">
                <a16:creationId xmlns:a16="http://schemas.microsoft.com/office/drawing/2014/main" id="{45FBC319-14F3-FE33-862F-2FABCBCFDEC1}"/>
              </a:ext>
            </a:extLst>
          </p:cNvPr>
          <p:cNvSpPr/>
          <p:nvPr/>
        </p:nvSpPr>
        <p:spPr>
          <a:xfrm>
            <a:off x="388145" y="2827973"/>
            <a:ext cx="5218435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Pilar más sólido (media 3,2/4)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6" name="Shape 6">
            <a:extLst>
              <a:ext uri="{FF2B5EF4-FFF2-40B4-BE49-F238E27FC236}">
                <a16:creationId xmlns:a16="http://schemas.microsoft.com/office/drawing/2014/main" id="{548881F0-A067-BAA6-830A-CF6383512338}"/>
              </a:ext>
            </a:extLst>
          </p:cNvPr>
          <p:cNvSpPr/>
          <p:nvPr/>
        </p:nvSpPr>
        <p:spPr>
          <a:xfrm>
            <a:off x="7015164" y="1734145"/>
            <a:ext cx="4592286" cy="327014"/>
          </a:xfrm>
          <a:prstGeom prst="roundRect">
            <a:avLst>
              <a:gd name="adj" fmla="val 1200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7" name="Shape 7">
            <a:extLst>
              <a:ext uri="{FF2B5EF4-FFF2-40B4-BE49-F238E27FC236}">
                <a16:creationId xmlns:a16="http://schemas.microsoft.com/office/drawing/2014/main" id="{6D06F3BF-88BC-7711-4150-CCDFA7C95FE3}"/>
              </a:ext>
            </a:extLst>
          </p:cNvPr>
          <p:cNvSpPr/>
          <p:nvPr/>
        </p:nvSpPr>
        <p:spPr>
          <a:xfrm>
            <a:off x="7015164" y="1734145"/>
            <a:ext cx="3444165" cy="327014"/>
          </a:xfrm>
          <a:prstGeom prst="roundRect">
            <a:avLst>
              <a:gd name="adj" fmla="val 12001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Text 8">
            <a:extLst>
              <a:ext uri="{FF2B5EF4-FFF2-40B4-BE49-F238E27FC236}">
                <a16:creationId xmlns:a16="http://schemas.microsoft.com/office/drawing/2014/main" id="{541881AF-EDE6-04B3-9AC3-A9441F719E1F}"/>
              </a:ext>
            </a:extLst>
          </p:cNvPr>
          <p:cNvSpPr/>
          <p:nvPr/>
        </p:nvSpPr>
        <p:spPr>
          <a:xfrm>
            <a:off x="10862840" y="1779948"/>
            <a:ext cx="478277" cy="327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75%</a:t>
            </a:r>
            <a:endParaRPr lang="en-US" sz="23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Text 9">
            <a:extLst>
              <a:ext uri="{FF2B5EF4-FFF2-40B4-BE49-F238E27FC236}">
                <a16:creationId xmlns:a16="http://schemas.microsoft.com/office/drawing/2014/main" id="{7F9ACBFD-08F8-1233-8C37-2F9D8C494807}"/>
              </a:ext>
            </a:extLst>
          </p:cNvPr>
          <p:cNvSpPr/>
          <p:nvPr/>
        </p:nvSpPr>
        <p:spPr>
          <a:xfrm>
            <a:off x="7015164" y="2332434"/>
            <a:ext cx="2322457" cy="38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Asociaciones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 10">
            <a:extLst>
              <a:ext uri="{FF2B5EF4-FFF2-40B4-BE49-F238E27FC236}">
                <a16:creationId xmlns:a16="http://schemas.microsoft.com/office/drawing/2014/main" id="{AC4303E5-9930-BCCB-E788-387232D11072}"/>
              </a:ext>
            </a:extLst>
          </p:cNvPr>
          <p:cNvSpPr/>
          <p:nvPr/>
        </p:nvSpPr>
        <p:spPr>
          <a:xfrm>
            <a:off x="7015163" y="2827973"/>
            <a:ext cx="5218533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Segundo mejor (media 3,0/4)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1" name="Shape 11">
            <a:extLst>
              <a:ext uri="{FF2B5EF4-FFF2-40B4-BE49-F238E27FC236}">
                <a16:creationId xmlns:a16="http://schemas.microsoft.com/office/drawing/2014/main" id="{606E72BE-3933-E404-DA55-7983B0649C0F}"/>
              </a:ext>
            </a:extLst>
          </p:cNvPr>
          <p:cNvSpPr/>
          <p:nvPr/>
        </p:nvSpPr>
        <p:spPr>
          <a:xfrm>
            <a:off x="388145" y="3809405"/>
            <a:ext cx="4594642" cy="327014"/>
          </a:xfrm>
          <a:prstGeom prst="roundRect">
            <a:avLst>
              <a:gd name="adj" fmla="val 1200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2" name="Shape 12">
            <a:extLst>
              <a:ext uri="{FF2B5EF4-FFF2-40B4-BE49-F238E27FC236}">
                <a16:creationId xmlns:a16="http://schemas.microsoft.com/office/drawing/2014/main" id="{A8EE7A1F-82CB-7534-5099-4F10D8946DC6}"/>
              </a:ext>
            </a:extLst>
          </p:cNvPr>
          <p:cNvSpPr/>
          <p:nvPr/>
        </p:nvSpPr>
        <p:spPr>
          <a:xfrm>
            <a:off x="388144" y="3809405"/>
            <a:ext cx="2664841" cy="327014"/>
          </a:xfrm>
          <a:prstGeom prst="roundRect">
            <a:avLst>
              <a:gd name="adj" fmla="val 12001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3" name="Text 13">
            <a:extLst>
              <a:ext uri="{FF2B5EF4-FFF2-40B4-BE49-F238E27FC236}">
                <a16:creationId xmlns:a16="http://schemas.microsoft.com/office/drawing/2014/main" id="{4E22CA68-C3B0-D13B-2B22-633ECCFD0488}"/>
              </a:ext>
            </a:extLst>
          </p:cNvPr>
          <p:cNvSpPr/>
          <p:nvPr/>
        </p:nvSpPr>
        <p:spPr>
          <a:xfrm>
            <a:off x="5372100" y="3809405"/>
            <a:ext cx="1242705" cy="327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58%</a:t>
            </a:r>
            <a:endParaRPr lang="en-US" sz="23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Text 14">
            <a:extLst>
              <a:ext uri="{FF2B5EF4-FFF2-40B4-BE49-F238E27FC236}">
                <a16:creationId xmlns:a16="http://schemas.microsoft.com/office/drawing/2014/main" id="{A3399922-65A3-1396-7661-4A6DBA1EAD3D}"/>
              </a:ext>
            </a:extLst>
          </p:cNvPr>
          <p:cNvSpPr/>
          <p:nvPr/>
        </p:nvSpPr>
        <p:spPr>
          <a:xfrm>
            <a:off x="388145" y="4407694"/>
            <a:ext cx="2322457" cy="38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Reconocimiento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5" name="Text 15">
            <a:extLst>
              <a:ext uri="{FF2B5EF4-FFF2-40B4-BE49-F238E27FC236}">
                <a16:creationId xmlns:a16="http://schemas.microsoft.com/office/drawing/2014/main" id="{2F77BA50-B23F-8DB9-BDC5-202C5719962C}"/>
              </a:ext>
            </a:extLst>
          </p:cNvPr>
          <p:cNvSpPr/>
          <p:nvPr/>
        </p:nvSpPr>
        <p:spPr>
          <a:xfrm>
            <a:off x="388145" y="4903232"/>
            <a:ext cx="5218435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Área de mejora (media 2,3/4)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6" name="Shape 16">
            <a:extLst>
              <a:ext uri="{FF2B5EF4-FFF2-40B4-BE49-F238E27FC236}">
                <a16:creationId xmlns:a16="http://schemas.microsoft.com/office/drawing/2014/main" id="{7E34E794-3AC9-90DB-DC93-22A90DEC9F50}"/>
              </a:ext>
            </a:extLst>
          </p:cNvPr>
          <p:cNvSpPr/>
          <p:nvPr/>
        </p:nvSpPr>
        <p:spPr>
          <a:xfrm>
            <a:off x="7015164" y="3809405"/>
            <a:ext cx="4595918" cy="327014"/>
          </a:xfrm>
          <a:prstGeom prst="roundRect">
            <a:avLst>
              <a:gd name="adj" fmla="val 1200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Shape 17">
            <a:extLst>
              <a:ext uri="{FF2B5EF4-FFF2-40B4-BE49-F238E27FC236}">
                <a16:creationId xmlns:a16="http://schemas.microsoft.com/office/drawing/2014/main" id="{C0481F20-0588-E20D-C601-8D231CE56868}"/>
              </a:ext>
            </a:extLst>
          </p:cNvPr>
          <p:cNvSpPr/>
          <p:nvPr/>
        </p:nvSpPr>
        <p:spPr>
          <a:xfrm>
            <a:off x="7015164" y="3809405"/>
            <a:ext cx="2435767" cy="327014"/>
          </a:xfrm>
          <a:prstGeom prst="roundRect">
            <a:avLst>
              <a:gd name="adj" fmla="val 12001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Text 18">
            <a:extLst>
              <a:ext uri="{FF2B5EF4-FFF2-40B4-BE49-F238E27FC236}">
                <a16:creationId xmlns:a16="http://schemas.microsoft.com/office/drawing/2014/main" id="{B7F9F325-074B-E9AD-B25A-2193E517D54C}"/>
              </a:ext>
            </a:extLst>
          </p:cNvPr>
          <p:cNvSpPr/>
          <p:nvPr/>
        </p:nvSpPr>
        <p:spPr>
          <a:xfrm>
            <a:off x="10866473" y="3846191"/>
            <a:ext cx="474644" cy="327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53%</a:t>
            </a:r>
            <a:endParaRPr lang="en-US" sz="23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Text 19">
            <a:extLst>
              <a:ext uri="{FF2B5EF4-FFF2-40B4-BE49-F238E27FC236}">
                <a16:creationId xmlns:a16="http://schemas.microsoft.com/office/drawing/2014/main" id="{DFDC5EA9-7E37-9BD8-4A9E-E73B35BBF2B7}"/>
              </a:ext>
            </a:extLst>
          </p:cNvPr>
          <p:cNvSpPr/>
          <p:nvPr/>
        </p:nvSpPr>
        <p:spPr>
          <a:xfrm>
            <a:off x="7015164" y="4407694"/>
            <a:ext cx="2322457" cy="38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Regulación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0" name="Text 20">
            <a:extLst>
              <a:ext uri="{FF2B5EF4-FFF2-40B4-BE49-F238E27FC236}">
                <a16:creationId xmlns:a16="http://schemas.microsoft.com/office/drawing/2014/main" id="{74D4602E-65EA-7C8A-10E8-619E00E2F95E}"/>
              </a:ext>
            </a:extLst>
          </p:cNvPr>
          <p:cNvSpPr/>
          <p:nvPr/>
        </p:nvSpPr>
        <p:spPr>
          <a:xfrm>
            <a:off x="7015163" y="4903232"/>
            <a:ext cx="5218533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Mayor rezago (media 2,1/4)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" name="Text 21">
            <a:extLst>
              <a:ext uri="{FF2B5EF4-FFF2-40B4-BE49-F238E27FC236}">
                <a16:creationId xmlns:a16="http://schemas.microsoft.com/office/drawing/2014/main" id="{06DBAD6F-4709-0453-69A6-5B124E849125}"/>
              </a:ext>
            </a:extLst>
          </p:cNvPr>
          <p:cNvSpPr/>
          <p:nvPr/>
        </p:nvSpPr>
        <p:spPr>
          <a:xfrm>
            <a:off x="388144" y="5555456"/>
            <a:ext cx="10683716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Regulación y reconocimiento profesional requieren atención prioritaria en la región.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7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4633258" y="2304266"/>
            <a:ext cx="2541518" cy="609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56581" y="1542454"/>
            <a:ext cx="4880907" cy="4776939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5125845" y="4445923"/>
            <a:ext cx="2990322" cy="4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4465730" y="18693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2189350" y="2506092"/>
            <a:ext cx="201521" cy="24284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2E4BB837-F1B1-2A32-F7BD-22C4DF13700E}"/>
              </a:ext>
            </a:extLst>
          </p:cNvPr>
          <p:cNvSpPr/>
          <p:nvPr/>
        </p:nvSpPr>
        <p:spPr>
          <a:xfrm>
            <a:off x="563241" y="280400"/>
            <a:ext cx="3398808" cy="752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Países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Prioritarios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Red Hat Text" pitchFamily="34" charset="0"/>
              <a:ea typeface="Red Hat Text" pitchFamily="34" charset="-122"/>
              <a:cs typeface="Red Hat Text" pitchFamily="34" charset="-120"/>
            </a:endParaRPr>
          </a:p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para Inversión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BFC929E0-7932-4732-D635-E8721C51BF0C}"/>
              </a:ext>
            </a:extLst>
          </p:cNvPr>
          <p:cNvSpPr/>
          <p:nvPr/>
        </p:nvSpPr>
        <p:spPr>
          <a:xfrm>
            <a:off x="5516171" y="830580"/>
            <a:ext cx="5990030" cy="705404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BF3AF792-4494-DF64-F23F-3575038A7C8E}"/>
              </a:ext>
            </a:extLst>
          </p:cNvPr>
          <p:cNvSpPr/>
          <p:nvPr/>
        </p:nvSpPr>
        <p:spPr>
          <a:xfrm>
            <a:off x="5147606" y="787224"/>
            <a:ext cx="328321" cy="674591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DC84D269-4C72-F8A7-F6B4-0BD10E358233}"/>
              </a:ext>
            </a:extLst>
          </p:cNvPr>
          <p:cNvSpPr/>
          <p:nvPr/>
        </p:nvSpPr>
        <p:spPr>
          <a:xfrm>
            <a:off x="5365610" y="589926"/>
            <a:ext cx="123092" cy="220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C74D9690-368C-3211-FB05-6EDE6BEE2DF8}"/>
              </a:ext>
            </a:extLst>
          </p:cNvPr>
          <p:cNvSpPr/>
          <p:nvPr/>
        </p:nvSpPr>
        <p:spPr>
          <a:xfrm>
            <a:off x="6019740" y="371525"/>
            <a:ext cx="965746" cy="172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Guatemala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8614208A-7BD9-0926-AFF9-AEEF624950C1}"/>
              </a:ext>
            </a:extLst>
          </p:cNvPr>
          <p:cNvSpPr/>
          <p:nvPr/>
        </p:nvSpPr>
        <p:spPr>
          <a:xfrm>
            <a:off x="6019739" y="750602"/>
            <a:ext cx="5796047" cy="188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Necesidad crítica: regulación e infraestructura</a:t>
            </a:r>
            <a:endParaRPr lang="en-US" sz="13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hape 6">
            <a:extLst>
              <a:ext uri="{FF2B5EF4-FFF2-40B4-BE49-F238E27FC236}">
                <a16:creationId xmlns:a16="http://schemas.microsoft.com/office/drawing/2014/main" id="{57535491-D62E-805E-7D1B-9E2826C2F4C2}"/>
              </a:ext>
            </a:extLst>
          </p:cNvPr>
          <p:cNvSpPr/>
          <p:nvPr/>
        </p:nvSpPr>
        <p:spPr>
          <a:xfrm>
            <a:off x="5124747" y="2021715"/>
            <a:ext cx="6310043" cy="705404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Shape 7">
            <a:extLst>
              <a:ext uri="{FF2B5EF4-FFF2-40B4-BE49-F238E27FC236}">
                <a16:creationId xmlns:a16="http://schemas.microsoft.com/office/drawing/2014/main" id="{62DF7346-399A-66AD-E3B0-514787D1CBF5}"/>
              </a:ext>
            </a:extLst>
          </p:cNvPr>
          <p:cNvSpPr/>
          <p:nvPr/>
        </p:nvSpPr>
        <p:spPr>
          <a:xfrm>
            <a:off x="5147606" y="2008329"/>
            <a:ext cx="328321" cy="674591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679D49BE-5527-EDB0-D337-64A790E81E3E}"/>
              </a:ext>
            </a:extLst>
          </p:cNvPr>
          <p:cNvSpPr/>
          <p:nvPr/>
        </p:nvSpPr>
        <p:spPr>
          <a:xfrm>
            <a:off x="5365610" y="1811031"/>
            <a:ext cx="123092" cy="220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469FAE4E-9F61-367E-DA30-4F20E7FBD45E}"/>
              </a:ext>
            </a:extLst>
          </p:cNvPr>
          <p:cNvSpPr/>
          <p:nvPr/>
        </p:nvSpPr>
        <p:spPr>
          <a:xfrm>
            <a:off x="6019740" y="1592630"/>
            <a:ext cx="965746" cy="172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Bolivia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0FE7666A-3E98-26AE-941A-864FFE024132}"/>
              </a:ext>
            </a:extLst>
          </p:cNvPr>
          <p:cNvSpPr/>
          <p:nvPr/>
        </p:nvSpPr>
        <p:spPr>
          <a:xfrm>
            <a:off x="6019739" y="1971707"/>
            <a:ext cx="5796047" cy="188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Reforzar formación y entornos propicios</a:t>
            </a:r>
            <a:endParaRPr lang="en-US" sz="13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Shape 11">
            <a:extLst>
              <a:ext uri="{FF2B5EF4-FFF2-40B4-BE49-F238E27FC236}">
                <a16:creationId xmlns:a16="http://schemas.microsoft.com/office/drawing/2014/main" id="{ACD2CFBA-E3B3-670D-F99B-BEBDB1B5B84A}"/>
              </a:ext>
            </a:extLst>
          </p:cNvPr>
          <p:cNvSpPr/>
          <p:nvPr/>
        </p:nvSpPr>
        <p:spPr>
          <a:xfrm>
            <a:off x="5124747" y="3242820"/>
            <a:ext cx="6310043" cy="705404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Shape 12">
            <a:extLst>
              <a:ext uri="{FF2B5EF4-FFF2-40B4-BE49-F238E27FC236}">
                <a16:creationId xmlns:a16="http://schemas.microsoft.com/office/drawing/2014/main" id="{5DD1D6CD-43F2-3983-9203-FB0973C845A1}"/>
              </a:ext>
            </a:extLst>
          </p:cNvPr>
          <p:cNvSpPr/>
          <p:nvPr/>
        </p:nvSpPr>
        <p:spPr>
          <a:xfrm>
            <a:off x="5147606" y="3229434"/>
            <a:ext cx="328321" cy="674591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8DE6F9C6-9AD0-8A0C-F3E4-32D8C879FB89}"/>
              </a:ext>
            </a:extLst>
          </p:cNvPr>
          <p:cNvSpPr/>
          <p:nvPr/>
        </p:nvSpPr>
        <p:spPr>
          <a:xfrm>
            <a:off x="5365610" y="3032136"/>
            <a:ext cx="123092" cy="220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 14">
            <a:extLst>
              <a:ext uri="{FF2B5EF4-FFF2-40B4-BE49-F238E27FC236}">
                <a16:creationId xmlns:a16="http://schemas.microsoft.com/office/drawing/2014/main" id="{032C5E86-9A32-1997-D7AA-B2ED045D3A71}"/>
              </a:ext>
            </a:extLst>
          </p:cNvPr>
          <p:cNvSpPr/>
          <p:nvPr/>
        </p:nvSpPr>
        <p:spPr>
          <a:xfrm>
            <a:off x="6019740" y="2813735"/>
            <a:ext cx="965746" cy="172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Nicaragua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 15">
            <a:extLst>
              <a:ext uri="{FF2B5EF4-FFF2-40B4-BE49-F238E27FC236}">
                <a16:creationId xmlns:a16="http://schemas.microsoft.com/office/drawing/2014/main" id="{22FFD30C-83A8-D365-8A45-D2CC481B400F}"/>
              </a:ext>
            </a:extLst>
          </p:cNvPr>
          <p:cNvSpPr/>
          <p:nvPr/>
        </p:nvSpPr>
        <p:spPr>
          <a:xfrm>
            <a:off x="6019739" y="3192812"/>
            <a:ext cx="5796047" cy="188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Fortalecer marco normativo y fuerza laboral</a:t>
            </a:r>
            <a:endParaRPr lang="en-US" sz="13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Shape 16">
            <a:extLst>
              <a:ext uri="{FF2B5EF4-FFF2-40B4-BE49-F238E27FC236}">
                <a16:creationId xmlns:a16="http://schemas.microsoft.com/office/drawing/2014/main" id="{C81B3087-B51F-B7EC-AF3E-4EE7C4B56751}"/>
              </a:ext>
            </a:extLst>
          </p:cNvPr>
          <p:cNvSpPr/>
          <p:nvPr/>
        </p:nvSpPr>
        <p:spPr>
          <a:xfrm>
            <a:off x="5124747" y="4463925"/>
            <a:ext cx="6310043" cy="705404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Shape 17">
            <a:extLst>
              <a:ext uri="{FF2B5EF4-FFF2-40B4-BE49-F238E27FC236}">
                <a16:creationId xmlns:a16="http://schemas.microsoft.com/office/drawing/2014/main" id="{1B8C98E1-6883-8001-063E-3373522150DD}"/>
              </a:ext>
            </a:extLst>
          </p:cNvPr>
          <p:cNvSpPr/>
          <p:nvPr/>
        </p:nvSpPr>
        <p:spPr>
          <a:xfrm>
            <a:off x="5147606" y="4450539"/>
            <a:ext cx="328321" cy="674591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 18">
            <a:extLst>
              <a:ext uri="{FF2B5EF4-FFF2-40B4-BE49-F238E27FC236}">
                <a16:creationId xmlns:a16="http://schemas.microsoft.com/office/drawing/2014/main" id="{B7759209-52C6-06FF-1132-57A939252CB1}"/>
              </a:ext>
            </a:extLst>
          </p:cNvPr>
          <p:cNvSpPr/>
          <p:nvPr/>
        </p:nvSpPr>
        <p:spPr>
          <a:xfrm>
            <a:off x="5365610" y="4253241"/>
            <a:ext cx="123092" cy="220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2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 19">
            <a:extLst>
              <a:ext uri="{FF2B5EF4-FFF2-40B4-BE49-F238E27FC236}">
                <a16:creationId xmlns:a16="http://schemas.microsoft.com/office/drawing/2014/main" id="{C550E28B-A1E2-61B1-D8E8-BBDF264EFD9E}"/>
              </a:ext>
            </a:extLst>
          </p:cNvPr>
          <p:cNvSpPr/>
          <p:nvPr/>
        </p:nvSpPr>
        <p:spPr>
          <a:xfrm>
            <a:off x="6019740" y="4034840"/>
            <a:ext cx="965746" cy="172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Brasil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 20">
            <a:extLst>
              <a:ext uri="{FF2B5EF4-FFF2-40B4-BE49-F238E27FC236}">
                <a16:creationId xmlns:a16="http://schemas.microsoft.com/office/drawing/2014/main" id="{11BBA636-4A14-0F37-48EA-636A723BA308}"/>
              </a:ext>
            </a:extLst>
          </p:cNvPr>
          <p:cNvSpPr/>
          <p:nvPr/>
        </p:nvSpPr>
        <p:spPr>
          <a:xfrm>
            <a:off x="6019739" y="4413917"/>
            <a:ext cx="5796047" cy="188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Ampliar cobertura y reconocimiento profesional</a:t>
            </a:r>
            <a:endParaRPr lang="en-US" sz="13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Shape 21">
            <a:extLst>
              <a:ext uri="{FF2B5EF4-FFF2-40B4-BE49-F238E27FC236}">
                <a16:creationId xmlns:a16="http://schemas.microsoft.com/office/drawing/2014/main" id="{6A7C8F3E-68F7-6FAE-685B-B5D06D47B5A6}"/>
              </a:ext>
            </a:extLst>
          </p:cNvPr>
          <p:cNvSpPr/>
          <p:nvPr/>
        </p:nvSpPr>
        <p:spPr>
          <a:xfrm>
            <a:off x="5124747" y="5685030"/>
            <a:ext cx="6310043" cy="705404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Shape 22">
            <a:extLst>
              <a:ext uri="{FF2B5EF4-FFF2-40B4-BE49-F238E27FC236}">
                <a16:creationId xmlns:a16="http://schemas.microsoft.com/office/drawing/2014/main" id="{887BFDFC-B1E5-8FAD-4578-6EF9D8EBC480}"/>
              </a:ext>
            </a:extLst>
          </p:cNvPr>
          <p:cNvSpPr/>
          <p:nvPr/>
        </p:nvSpPr>
        <p:spPr>
          <a:xfrm>
            <a:off x="5147606" y="5671644"/>
            <a:ext cx="328321" cy="674591"/>
          </a:xfrm>
          <a:prstGeom prst="rect">
            <a:avLst/>
          </a:prstGeom>
          <a:solidFill>
            <a:srgbClr val="F3E8E8"/>
          </a:solidFill>
          <a:ln/>
        </p:spPr>
        <p:txBody>
          <a:bodyPr/>
          <a:lstStyle/>
          <a:p>
            <a:endParaRPr lang="es-CL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 23">
            <a:extLst>
              <a:ext uri="{FF2B5EF4-FFF2-40B4-BE49-F238E27FC236}">
                <a16:creationId xmlns:a16="http://schemas.microsoft.com/office/drawing/2014/main" id="{1EBB02DE-E485-7703-CF83-94FF7706D98F}"/>
              </a:ext>
            </a:extLst>
          </p:cNvPr>
          <p:cNvSpPr/>
          <p:nvPr/>
        </p:nvSpPr>
        <p:spPr>
          <a:xfrm>
            <a:off x="5365610" y="5474346"/>
            <a:ext cx="123092" cy="220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5</a:t>
            </a:r>
            <a:endParaRPr lang="en-US" sz="2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Text 24">
            <a:extLst>
              <a:ext uri="{FF2B5EF4-FFF2-40B4-BE49-F238E27FC236}">
                <a16:creationId xmlns:a16="http://schemas.microsoft.com/office/drawing/2014/main" id="{67D96412-60D3-6B14-5580-CF204223CC14}"/>
              </a:ext>
            </a:extLst>
          </p:cNvPr>
          <p:cNvSpPr/>
          <p:nvPr/>
        </p:nvSpPr>
        <p:spPr>
          <a:xfrm>
            <a:off x="6019740" y="5255945"/>
            <a:ext cx="965746" cy="172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El Salvador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Text 25">
            <a:extLst>
              <a:ext uri="{FF2B5EF4-FFF2-40B4-BE49-F238E27FC236}">
                <a16:creationId xmlns:a16="http://schemas.microsoft.com/office/drawing/2014/main" id="{D5B62FBA-71A9-A95E-3D49-8FCA766D05F6}"/>
              </a:ext>
            </a:extLst>
          </p:cNvPr>
          <p:cNvSpPr/>
          <p:nvPr/>
        </p:nvSpPr>
        <p:spPr>
          <a:xfrm>
            <a:off x="6019739" y="5635022"/>
            <a:ext cx="5796047" cy="188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Mejorar infraestructura y capacitación</a:t>
            </a:r>
            <a:endParaRPr lang="en-US" sz="13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Text 26">
            <a:extLst>
              <a:ext uri="{FF2B5EF4-FFF2-40B4-BE49-F238E27FC236}">
                <a16:creationId xmlns:a16="http://schemas.microsoft.com/office/drawing/2014/main" id="{1DA9201B-CFA4-CDC4-65D8-A78EF828A832}"/>
              </a:ext>
            </a:extLst>
          </p:cNvPr>
          <p:cNvSpPr/>
          <p:nvPr/>
        </p:nvSpPr>
        <p:spPr>
          <a:xfrm>
            <a:off x="5124747" y="6319393"/>
            <a:ext cx="6310043" cy="188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Cinco países superaron el umbral técnico (≥26 puntos) para inversión prioritaria.</a:t>
            </a:r>
            <a:endParaRPr lang="en-US" sz="135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603548"/>
            <a:ext cx="7649667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Caso de Éxito: Chile como Referente</a:t>
            </a:r>
            <a:endParaRPr lang="en-US" sz="3667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3" y="1713707"/>
            <a:ext cx="4026297" cy="40262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17320" y="1813421"/>
            <a:ext cx="6282829" cy="65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66"/>
              </a:lnSpc>
            </a:pPr>
            <a:r>
              <a:rPr lang="en-US" sz="5166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22</a:t>
            </a:r>
            <a:endParaRPr lang="en-US" sz="5166" dirty="0"/>
          </a:p>
        </p:txBody>
      </p:sp>
      <p:sp>
        <p:nvSpPr>
          <p:cNvPr id="5" name="Text 2"/>
          <p:cNvSpPr/>
          <p:nvPr/>
        </p:nvSpPr>
        <p:spPr>
          <a:xfrm>
            <a:off x="7185323" y="272087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Puntuación total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5217320" y="3213596"/>
            <a:ext cx="6282829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Etapa avanzada</a:t>
            </a:r>
            <a:endParaRPr lang="en-US" sz="1542" dirty="0"/>
          </a:p>
        </p:txBody>
      </p:sp>
      <p:sp>
        <p:nvSpPr>
          <p:cNvPr id="7" name="Text 4"/>
          <p:cNvSpPr/>
          <p:nvPr/>
        </p:nvSpPr>
        <p:spPr>
          <a:xfrm>
            <a:off x="5217320" y="3757117"/>
            <a:ext cx="6282829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Chile destaca en educación, regulación y reconocimiento profesional. Se perfila como tutor regional para cooperación Sur-Sur en partería.</a:t>
            </a:r>
            <a:endParaRPr lang="en-US" sz="1542" dirty="0"/>
          </a:p>
        </p:txBody>
      </p:sp>
      <p:sp>
        <p:nvSpPr>
          <p:cNvPr id="8" name="Text 5"/>
          <p:cNvSpPr/>
          <p:nvPr/>
        </p:nvSpPr>
        <p:spPr>
          <a:xfrm>
            <a:off x="5217320" y="459492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Fortalezas clave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5217320" y="5087640"/>
            <a:ext cx="6282829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500"/>
              </a:lnSpc>
              <a:buSzPct val="100000"/>
              <a:buChar char="•"/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Marco regulatorio consolidado</a:t>
            </a:r>
            <a:endParaRPr lang="en-US" sz="1542" dirty="0"/>
          </a:p>
        </p:txBody>
      </p:sp>
      <p:sp>
        <p:nvSpPr>
          <p:cNvPr id="10" name="Text 7"/>
          <p:cNvSpPr/>
          <p:nvPr/>
        </p:nvSpPr>
        <p:spPr>
          <a:xfrm>
            <a:off x="5217320" y="5476577"/>
            <a:ext cx="6282829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500"/>
              </a:lnSpc>
              <a:buSzPct val="100000"/>
              <a:buChar char="•"/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Programas formativos de excelencia</a:t>
            </a:r>
            <a:endParaRPr lang="en-US" sz="1542" dirty="0"/>
          </a:p>
        </p:txBody>
      </p:sp>
      <p:sp>
        <p:nvSpPr>
          <p:cNvPr id="11" name="Text 8"/>
          <p:cNvSpPr/>
          <p:nvPr/>
        </p:nvSpPr>
        <p:spPr>
          <a:xfrm>
            <a:off x="5217320" y="5865515"/>
            <a:ext cx="6282829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500"/>
              </a:lnSpc>
              <a:buSzPct val="100000"/>
              <a:buChar char="•"/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Reconocimiento profesional establecido</a:t>
            </a:r>
            <a:endParaRPr lang="en-US" sz="1542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3" y="1380729"/>
            <a:ext cx="5901035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Conclusiones y Aplicabilidad</a:t>
            </a:r>
            <a:endParaRPr lang="en-US" sz="3667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3" y="2366368"/>
            <a:ext cx="3598565" cy="7979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7533" y="336371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Marco cuantitativo</a:t>
            </a:r>
            <a:endParaRPr lang="en-US" sz="1833" dirty="0"/>
          </a:p>
        </p:txBody>
      </p:sp>
      <p:sp>
        <p:nvSpPr>
          <p:cNvPr id="5" name="Text 2"/>
          <p:cNvSpPr/>
          <p:nvPr/>
        </p:nvSpPr>
        <p:spPr>
          <a:xfrm>
            <a:off x="897533" y="3776663"/>
            <a:ext cx="319970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Orienta recursos hacia contextos con mayor retorno sanitario y económico</a:t>
            </a:r>
            <a:endParaRPr lang="en-US" sz="1542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668" y="2366368"/>
            <a:ext cx="3598565" cy="7979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496098" y="336371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Adaptable</a:t>
            </a:r>
            <a:endParaRPr lang="en-US" sz="1833" dirty="0"/>
          </a:p>
        </p:txBody>
      </p:sp>
      <p:sp>
        <p:nvSpPr>
          <p:cNvPr id="8" name="Text 4"/>
          <p:cNvSpPr/>
          <p:nvPr/>
        </p:nvSpPr>
        <p:spPr>
          <a:xfrm>
            <a:off x="4496098" y="3776663"/>
            <a:ext cx="3199706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Según objetivo: formación inicial, mejora laboral o reducción del intervencionismo</a:t>
            </a:r>
            <a:endParaRPr lang="en-US" sz="1542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233" y="2366368"/>
            <a:ext cx="3598565" cy="7979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94663" y="3363715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Transferible</a:t>
            </a:r>
            <a:endParaRPr lang="en-US" sz="1833" dirty="0"/>
          </a:p>
        </p:txBody>
      </p:sp>
      <p:sp>
        <p:nvSpPr>
          <p:cNvPr id="11" name="Text 6"/>
          <p:cNvSpPr/>
          <p:nvPr/>
        </p:nvSpPr>
        <p:spPr>
          <a:xfrm>
            <a:off x="8094663" y="3776663"/>
            <a:ext cx="3199706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Aplicable a otras profesiones sanitarias y regiones</a:t>
            </a:r>
            <a:endParaRPr lang="en-US" sz="1542" dirty="0"/>
          </a:p>
        </p:txBody>
      </p:sp>
      <p:sp>
        <p:nvSpPr>
          <p:cNvPr id="12" name="Text 7"/>
          <p:cNvSpPr/>
          <p:nvPr/>
        </p:nvSpPr>
        <p:spPr>
          <a:xfrm>
            <a:off x="698104" y="5157986"/>
            <a:ext cx="1079579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Validado con 98% de consenso experto. Integrado en IMM 2025 como línea base de seguimiento.</a:t>
            </a:r>
            <a:endParaRPr lang="en-US" sz="1542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195363" y="1527349"/>
            <a:ext cx="11651644" cy="476291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 0"/>
          <p:cNvSpPr/>
          <p:nvPr/>
        </p:nvSpPr>
        <p:spPr>
          <a:xfrm>
            <a:off x="335051" y="760520"/>
            <a:ext cx="3304679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Proyección y Recomendaciones</a:t>
            </a:r>
            <a:endParaRPr lang="en-US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hape 1"/>
          <p:cNvSpPr/>
          <p:nvPr/>
        </p:nvSpPr>
        <p:spPr>
          <a:xfrm>
            <a:off x="335051" y="1923556"/>
            <a:ext cx="99715" cy="448767"/>
          </a:xfrm>
          <a:prstGeom prst="roundRect">
            <a:avLst>
              <a:gd name="adj" fmla="val 150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6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hape 2"/>
          <p:cNvSpPr/>
          <p:nvPr/>
        </p:nvSpPr>
        <p:spPr>
          <a:xfrm>
            <a:off x="235336" y="1858172"/>
            <a:ext cx="299144" cy="299144"/>
          </a:xfrm>
          <a:prstGeom prst="roundRect">
            <a:avLst>
              <a:gd name="adj" fmla="val 1273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60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147" y="1932982"/>
            <a:ext cx="149523" cy="149523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34195" y="1873749"/>
            <a:ext cx="1204913" cy="1466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Actualización periódica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 4"/>
          <p:cNvSpPr/>
          <p:nvPr/>
        </p:nvSpPr>
        <p:spPr>
          <a:xfrm>
            <a:off x="1148545" y="2111971"/>
            <a:ext cx="11095038" cy="1595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90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Incorporar nuevos datos para seguimiento longitudinal</a:t>
            </a: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Shape 5"/>
          <p:cNvSpPr/>
          <p:nvPr/>
        </p:nvSpPr>
        <p:spPr>
          <a:xfrm>
            <a:off x="484573" y="2621660"/>
            <a:ext cx="99715" cy="448767"/>
          </a:xfrm>
          <a:prstGeom prst="roundRect">
            <a:avLst>
              <a:gd name="adj" fmla="val 150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6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Shape 6"/>
          <p:cNvSpPr/>
          <p:nvPr/>
        </p:nvSpPr>
        <p:spPr>
          <a:xfrm>
            <a:off x="384859" y="2556275"/>
            <a:ext cx="299144" cy="299144"/>
          </a:xfrm>
          <a:prstGeom prst="roundRect">
            <a:avLst>
              <a:gd name="adj" fmla="val 1273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60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669" y="2631086"/>
            <a:ext cx="149523" cy="149523"/>
          </a:xfrm>
          <a:prstGeom prst="rect">
            <a:avLst/>
          </a:prstGeom>
        </p:spPr>
      </p:pic>
      <p:sp>
        <p:nvSpPr>
          <p:cNvPr id="18" name="Text 7"/>
          <p:cNvSpPr/>
          <p:nvPr/>
        </p:nvSpPr>
        <p:spPr>
          <a:xfrm>
            <a:off x="783718" y="2571852"/>
            <a:ext cx="1173361" cy="1466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Versiones específicas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 8"/>
          <p:cNvSpPr/>
          <p:nvPr/>
        </p:nvSpPr>
        <p:spPr>
          <a:xfrm>
            <a:off x="908436" y="2901953"/>
            <a:ext cx="10945515" cy="1595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90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Adaptar según objetivo inversor particular</a:t>
            </a: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Shape 9"/>
          <p:cNvSpPr/>
          <p:nvPr/>
        </p:nvSpPr>
        <p:spPr>
          <a:xfrm>
            <a:off x="634195" y="3319763"/>
            <a:ext cx="99715" cy="448767"/>
          </a:xfrm>
          <a:prstGeom prst="roundRect">
            <a:avLst>
              <a:gd name="adj" fmla="val 150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6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Shape 10"/>
          <p:cNvSpPr/>
          <p:nvPr/>
        </p:nvSpPr>
        <p:spPr>
          <a:xfrm>
            <a:off x="534480" y="3254379"/>
            <a:ext cx="299144" cy="299144"/>
          </a:xfrm>
          <a:prstGeom prst="roundRect">
            <a:avLst>
              <a:gd name="adj" fmla="val 1273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60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291" y="3329189"/>
            <a:ext cx="149523" cy="14952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933340" y="3269955"/>
            <a:ext cx="1173361" cy="1466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Escalabilidad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 12"/>
          <p:cNvSpPr/>
          <p:nvPr/>
        </p:nvSpPr>
        <p:spPr>
          <a:xfrm>
            <a:off x="1236651" y="3636865"/>
            <a:ext cx="10795893" cy="1595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90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Extender metodología a otras disciplinas sanitarias</a:t>
            </a: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Shape 13"/>
          <p:cNvSpPr/>
          <p:nvPr/>
        </p:nvSpPr>
        <p:spPr>
          <a:xfrm>
            <a:off x="162312" y="3213400"/>
            <a:ext cx="274240" cy="3113882"/>
          </a:xfrm>
          <a:prstGeom prst="roundRect">
            <a:avLst>
              <a:gd name="adj" fmla="val 150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15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Shape 14"/>
          <p:cNvSpPr/>
          <p:nvPr/>
        </p:nvSpPr>
        <p:spPr>
          <a:xfrm>
            <a:off x="684103" y="3950596"/>
            <a:ext cx="299144" cy="299144"/>
          </a:xfrm>
          <a:prstGeom prst="roundRect">
            <a:avLst>
              <a:gd name="adj" fmla="val 1273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CL" sz="6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 15"/>
          <p:cNvSpPr/>
          <p:nvPr/>
        </p:nvSpPr>
        <p:spPr>
          <a:xfrm>
            <a:off x="758913" y="4006754"/>
            <a:ext cx="149523" cy="1869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 16"/>
          <p:cNvSpPr/>
          <p:nvPr/>
        </p:nvSpPr>
        <p:spPr>
          <a:xfrm>
            <a:off x="1350367" y="6124675"/>
            <a:ext cx="10646271" cy="1595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1200" b="1" dirty="0">
                <a:solidFill>
                  <a:schemeClr val="bg1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Impacto esperado:</a:t>
            </a:r>
            <a:r>
              <a:rPr lang="en-US" sz="1200" dirty="0">
                <a:solidFill>
                  <a:schemeClr val="bg1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Hoja de ruta rigurosa para donantes y gobiernos que mejore la salud poblacional mediante inversión estratégica basada en evidencia.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000" b="1000"/>
          <a:stretch>
            <a:fillRect/>
          </a:stretch>
        </p:blipFill>
        <p:spPr>
          <a:xfrm>
            <a:off x="363687" y="902189"/>
            <a:ext cx="4267746" cy="1648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1073159" y="2604921"/>
            <a:ext cx="2837887" cy="16481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000" b="1000"/>
          <a:stretch>
            <a:fillRect/>
          </a:stretch>
        </p:blipFill>
        <p:spPr>
          <a:xfrm>
            <a:off x="1782631" y="4296739"/>
            <a:ext cx="1418944" cy="164815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9925" y="880359"/>
            <a:ext cx="5304666" cy="10915"/>
          </a:xfrm>
          <a:prstGeom prst="roundRect">
            <a:avLst>
              <a:gd name="adj" fmla="val 50000"/>
            </a:avLst>
          </a:prstGeom>
          <a:solidFill>
            <a:srgbClr val="AE3A3E"/>
          </a:solidFill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4325814" y="2572177"/>
            <a:ext cx="6199692" cy="10915"/>
          </a:xfrm>
          <a:prstGeom prst="roundRect">
            <a:avLst>
              <a:gd name="adj" fmla="val 50000"/>
            </a:avLst>
          </a:prstGeom>
          <a:solidFill>
            <a:srgbClr val="AE3A3E"/>
          </a:solidFill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3430788" y="4274909"/>
            <a:ext cx="7083803" cy="10915"/>
          </a:xfrm>
          <a:prstGeom prst="roundRect">
            <a:avLst>
              <a:gd name="adj" fmla="val 50000"/>
            </a:avLst>
          </a:prstGeom>
          <a:solidFill>
            <a:srgbClr val="AE3A3E"/>
          </a:solidFill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5876" y="242050"/>
            <a:ext cx="10762141" cy="436598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2836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Conclusiones</a:t>
            </a:r>
            <a:endParaRPr lang="en-US" sz="945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62735" y="1065913"/>
            <a:ext cx="5009962" cy="21829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Matriz como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herramienta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metodológica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67709" y="2877795"/>
            <a:ext cx="5904988" cy="21829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Apoyo a planificación estratégica</a:t>
            </a:r>
            <a:endParaRPr lang="en-US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83598" y="4509696"/>
            <a:ext cx="6789099" cy="21829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Incorporación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modelo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internacional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92548" y="1458851"/>
            <a:ext cx="511790" cy="621147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US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362735" y="1458852"/>
            <a:ext cx="5009962" cy="938686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matriz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diseñada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es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una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herramienta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metodológica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sólida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y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validada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que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clasifica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objetivamente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avance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de 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partería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profesional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América Latina y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Caribe.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367187" y="3325308"/>
            <a:ext cx="255895" cy="207384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67709" y="3270733"/>
            <a:ext cx="5904988" cy="698557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matriz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facilita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identificación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necesidades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específicas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por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país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apoyando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planificación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estratégica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para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fortalecer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partería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profesional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región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67187" y="4787912"/>
            <a:ext cx="255895" cy="305618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578139" y="4986273"/>
            <a:ext cx="6789099" cy="698557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Matriz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integrada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modelo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internacional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“Investing in Midwifery Models of Care”, de UNFPA; WHO, UNICEF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ampliando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su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aplicabilidad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otras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regiones del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mundo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7752128" y="261568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84D7B70-3828-8BAF-6CE9-2C2A481A945A}"/>
              </a:ext>
            </a:extLst>
          </p:cNvPr>
          <p:cNvSpPr txBox="1">
            <a:spLocks/>
          </p:cNvSpPr>
          <p:nvPr/>
        </p:nvSpPr>
        <p:spPr>
          <a:xfrm>
            <a:off x="549508" y="1951945"/>
            <a:ext cx="10515600" cy="4894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CL" dirty="0" err="1">
                <a:solidFill>
                  <a:schemeClr val="bg1"/>
                </a:solidFill>
              </a:rPr>
              <a:t>Bilinski</a:t>
            </a:r>
            <a:r>
              <a:rPr lang="es-CL" dirty="0">
                <a:solidFill>
                  <a:schemeClr val="bg1"/>
                </a:solidFill>
              </a:rPr>
              <a:t>, A., </a:t>
            </a:r>
            <a:r>
              <a:rPr lang="es-CL" dirty="0" err="1">
                <a:solidFill>
                  <a:schemeClr val="bg1"/>
                </a:solidFill>
              </a:rPr>
              <a:t>Neff</a:t>
            </a:r>
            <a:r>
              <a:rPr lang="es-CL" dirty="0">
                <a:solidFill>
                  <a:schemeClr val="bg1"/>
                </a:solidFill>
              </a:rPr>
              <a:t>, R., &amp; </a:t>
            </a:r>
            <a:r>
              <a:rPr lang="es-CL" dirty="0" err="1">
                <a:solidFill>
                  <a:schemeClr val="bg1"/>
                </a:solidFill>
              </a:rPr>
              <a:t>Conlon</a:t>
            </a:r>
            <a:r>
              <a:rPr lang="es-CL" dirty="0">
                <a:solidFill>
                  <a:schemeClr val="bg1"/>
                </a:solidFill>
              </a:rPr>
              <a:t>, C. (2018). </a:t>
            </a:r>
            <a:r>
              <a:rPr lang="es-CL" i="1" dirty="0" err="1">
                <a:solidFill>
                  <a:schemeClr val="bg1"/>
                </a:solidFill>
              </a:rPr>
              <a:t>Strengthening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quality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midwifery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education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for</a:t>
            </a:r>
            <a:r>
              <a:rPr lang="es-CL" i="1" dirty="0">
                <a:solidFill>
                  <a:schemeClr val="bg1"/>
                </a:solidFill>
              </a:rPr>
              <a:t> Universal </a:t>
            </a:r>
            <a:r>
              <a:rPr lang="es-CL" i="1" dirty="0" err="1">
                <a:solidFill>
                  <a:schemeClr val="bg1"/>
                </a:solidFill>
              </a:rPr>
              <a:t>Health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Coverage</a:t>
            </a:r>
            <a:r>
              <a:rPr lang="es-CL" i="1" dirty="0">
                <a:solidFill>
                  <a:schemeClr val="bg1"/>
                </a:solidFill>
              </a:rPr>
              <a:t> 2030: Framework </a:t>
            </a:r>
            <a:r>
              <a:rPr lang="es-CL" i="1" dirty="0" err="1">
                <a:solidFill>
                  <a:schemeClr val="bg1"/>
                </a:solidFill>
              </a:rPr>
              <a:t>for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action</a:t>
            </a:r>
            <a:r>
              <a:rPr lang="es-CL" dirty="0">
                <a:solidFill>
                  <a:schemeClr val="bg1"/>
                </a:solidFill>
              </a:rPr>
              <a:t>. </a:t>
            </a:r>
            <a:r>
              <a:rPr lang="es-CL" dirty="0" err="1">
                <a:solidFill>
                  <a:schemeClr val="bg1"/>
                </a:solidFill>
              </a:rPr>
              <a:t>World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Health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Organization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dirty="0">
                <a:solidFill>
                  <a:schemeClr val="bg1"/>
                </a:solidFill>
              </a:rPr>
              <a:t>Ministerio de Salud de Chile. (2023). </a:t>
            </a:r>
            <a:r>
              <a:rPr lang="es-CL" i="1" dirty="0">
                <a:solidFill>
                  <a:schemeClr val="bg1"/>
                </a:solidFill>
              </a:rPr>
              <a:t>Indicadores básicos de salud en Chile</a:t>
            </a:r>
            <a:r>
              <a:rPr lang="es-CL" dirty="0">
                <a:solidFill>
                  <a:schemeClr val="bg1"/>
                </a:solidFill>
              </a:rPr>
              <a:t>. Departamento de Estadísticas e Información de Salud (DEIS).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dirty="0">
                <a:solidFill>
                  <a:schemeClr val="bg1"/>
                </a:solidFill>
              </a:rPr>
              <a:t>Organización Mundial de la Salud. (2015). </a:t>
            </a:r>
            <a:r>
              <a:rPr lang="es-CL" i="1" dirty="0">
                <a:solidFill>
                  <a:schemeClr val="bg1"/>
                </a:solidFill>
              </a:rPr>
              <a:t>WHO </a:t>
            </a:r>
            <a:r>
              <a:rPr lang="es-CL" i="1" dirty="0" err="1">
                <a:solidFill>
                  <a:schemeClr val="bg1"/>
                </a:solidFill>
              </a:rPr>
              <a:t>statement</a:t>
            </a:r>
            <a:r>
              <a:rPr lang="es-CL" i="1" dirty="0">
                <a:solidFill>
                  <a:schemeClr val="bg1"/>
                </a:solidFill>
              </a:rPr>
              <a:t> on </a:t>
            </a:r>
            <a:r>
              <a:rPr lang="es-CL" i="1" dirty="0" err="1">
                <a:solidFill>
                  <a:schemeClr val="bg1"/>
                </a:solidFill>
              </a:rPr>
              <a:t>caesarean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section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rates</a:t>
            </a:r>
            <a:r>
              <a:rPr lang="es-CL" dirty="0">
                <a:solidFill>
                  <a:schemeClr val="bg1"/>
                </a:solidFill>
              </a:rPr>
              <a:t>. </a:t>
            </a:r>
            <a:r>
              <a:rPr lang="es-CL" dirty="0" err="1">
                <a:solidFill>
                  <a:schemeClr val="bg1"/>
                </a:solidFill>
              </a:rPr>
              <a:t>World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Health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Organization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dirty="0">
                <a:solidFill>
                  <a:schemeClr val="bg1"/>
                </a:solidFill>
              </a:rPr>
              <a:t>Organización Panamericana de la Salud. (2016). </a:t>
            </a:r>
            <a:r>
              <a:rPr lang="es-CL" i="1" dirty="0">
                <a:solidFill>
                  <a:schemeClr val="bg1"/>
                </a:solidFill>
              </a:rPr>
              <a:t>Modelos de atención liderados por parteras: Evidencia para mejorar resultados materno-infantiles</a:t>
            </a:r>
            <a:r>
              <a:rPr lang="es-CL" dirty="0">
                <a:solidFill>
                  <a:schemeClr val="bg1"/>
                </a:solidFill>
              </a:rPr>
              <a:t>. OPS.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dirty="0">
                <a:solidFill>
                  <a:schemeClr val="bg1"/>
                </a:solidFill>
              </a:rPr>
              <a:t>Ortiz Contreras, J. (en desarrollo). </a:t>
            </a:r>
            <a:r>
              <a:rPr lang="es-CL" i="1" dirty="0">
                <a:solidFill>
                  <a:schemeClr val="bg1"/>
                </a:solidFill>
              </a:rPr>
              <a:t>Modelo de transición y priorización para el fortalecimiento de la partería profesional en América Latina y el Caribe</a:t>
            </a:r>
            <a:r>
              <a:rPr lang="es-CL" dirty="0">
                <a:solidFill>
                  <a:schemeClr val="bg1"/>
                </a:solidFill>
              </a:rPr>
              <a:t>. Departamento de Promoción de Salud de la Mujer y el Recién Nacido, Universidad de Chile – UNFPA LACRO.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dirty="0" err="1">
                <a:solidFill>
                  <a:schemeClr val="bg1"/>
                </a:solidFill>
              </a:rPr>
              <a:t>Sandall</a:t>
            </a:r>
            <a:r>
              <a:rPr lang="es-CL" dirty="0">
                <a:solidFill>
                  <a:schemeClr val="bg1"/>
                </a:solidFill>
              </a:rPr>
              <a:t>, J., </a:t>
            </a:r>
            <a:r>
              <a:rPr lang="es-CL" dirty="0" err="1">
                <a:solidFill>
                  <a:schemeClr val="bg1"/>
                </a:solidFill>
              </a:rPr>
              <a:t>Soltani</a:t>
            </a:r>
            <a:r>
              <a:rPr lang="es-CL" dirty="0">
                <a:solidFill>
                  <a:schemeClr val="bg1"/>
                </a:solidFill>
              </a:rPr>
              <a:t>, H., Gates, S., </a:t>
            </a:r>
            <a:r>
              <a:rPr lang="es-CL" dirty="0" err="1">
                <a:solidFill>
                  <a:schemeClr val="bg1"/>
                </a:solidFill>
              </a:rPr>
              <a:t>Shennan</a:t>
            </a:r>
            <a:r>
              <a:rPr lang="es-CL" dirty="0">
                <a:solidFill>
                  <a:schemeClr val="bg1"/>
                </a:solidFill>
              </a:rPr>
              <a:t>, A., &amp; Devane, D. (2016). </a:t>
            </a:r>
            <a:r>
              <a:rPr lang="es-CL" dirty="0" err="1">
                <a:solidFill>
                  <a:schemeClr val="bg1"/>
                </a:solidFill>
              </a:rPr>
              <a:t>Midwife</a:t>
            </a:r>
            <a:r>
              <a:rPr lang="es-CL" dirty="0">
                <a:solidFill>
                  <a:schemeClr val="bg1"/>
                </a:solidFill>
              </a:rPr>
              <a:t>-led </a:t>
            </a:r>
            <a:r>
              <a:rPr lang="es-CL" dirty="0" err="1">
                <a:solidFill>
                  <a:schemeClr val="bg1"/>
                </a:solidFill>
              </a:rPr>
              <a:t>continuity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models</a:t>
            </a:r>
            <a:r>
              <a:rPr lang="es-CL" dirty="0">
                <a:solidFill>
                  <a:schemeClr val="bg1"/>
                </a:solidFill>
              </a:rPr>
              <a:t> versus </a:t>
            </a:r>
            <a:r>
              <a:rPr lang="es-CL" dirty="0" err="1">
                <a:solidFill>
                  <a:schemeClr val="bg1"/>
                </a:solidFill>
              </a:rPr>
              <a:t>other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models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of</a:t>
            </a:r>
            <a:r>
              <a:rPr lang="es-CL" dirty="0">
                <a:solidFill>
                  <a:schemeClr val="bg1"/>
                </a:solidFill>
              </a:rPr>
              <a:t> care </a:t>
            </a:r>
            <a:r>
              <a:rPr lang="es-CL" dirty="0" err="1">
                <a:solidFill>
                  <a:schemeClr val="bg1"/>
                </a:solidFill>
              </a:rPr>
              <a:t>for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childbearing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women</a:t>
            </a:r>
            <a:r>
              <a:rPr lang="es-CL" dirty="0">
                <a:solidFill>
                  <a:schemeClr val="bg1"/>
                </a:solidFill>
              </a:rPr>
              <a:t>. </a:t>
            </a:r>
            <a:r>
              <a:rPr lang="es-CL" i="1" dirty="0">
                <a:solidFill>
                  <a:schemeClr val="bg1"/>
                </a:solidFill>
              </a:rPr>
              <a:t>Cochrane </a:t>
            </a:r>
            <a:r>
              <a:rPr lang="es-CL" i="1" dirty="0" err="1">
                <a:solidFill>
                  <a:schemeClr val="bg1"/>
                </a:solidFill>
              </a:rPr>
              <a:t>Database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of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Systematic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Reviews</a:t>
            </a:r>
            <a:r>
              <a:rPr lang="es-CL" dirty="0">
                <a:solidFill>
                  <a:schemeClr val="bg1"/>
                </a:solidFill>
              </a:rPr>
              <a:t>, (4), CD004667. </a:t>
            </a:r>
            <a:r>
              <a:rPr lang="es-C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https://doi.org/10.1002/14651858.CD004667.pub5</a:t>
            </a:r>
            <a:endParaRPr lang="es-CL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es-CL" dirty="0">
                <a:solidFill>
                  <a:schemeClr val="bg1"/>
                </a:solidFill>
              </a:rPr>
              <a:t>UNFPA, </a:t>
            </a:r>
            <a:r>
              <a:rPr lang="es-CL" dirty="0" err="1">
                <a:solidFill>
                  <a:schemeClr val="bg1"/>
                </a:solidFill>
              </a:rPr>
              <a:t>World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Health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Organization</a:t>
            </a:r>
            <a:r>
              <a:rPr lang="es-CL" dirty="0">
                <a:solidFill>
                  <a:schemeClr val="bg1"/>
                </a:solidFill>
              </a:rPr>
              <a:t>, &amp; International </a:t>
            </a:r>
            <a:r>
              <a:rPr lang="es-CL" dirty="0" err="1">
                <a:solidFill>
                  <a:schemeClr val="bg1"/>
                </a:solidFill>
              </a:rPr>
              <a:t>Confederation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of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Midwives</a:t>
            </a:r>
            <a:r>
              <a:rPr lang="es-CL" dirty="0">
                <a:solidFill>
                  <a:schemeClr val="bg1"/>
                </a:solidFill>
              </a:rPr>
              <a:t>. (2021). </a:t>
            </a:r>
            <a:r>
              <a:rPr lang="es-CL" i="1" dirty="0" err="1">
                <a:solidFill>
                  <a:schemeClr val="bg1"/>
                </a:solidFill>
              </a:rPr>
              <a:t>State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of</a:t>
            </a:r>
            <a:r>
              <a:rPr lang="es-CL" i="1" dirty="0">
                <a:solidFill>
                  <a:schemeClr val="bg1"/>
                </a:solidFill>
              </a:rPr>
              <a:t> the </a:t>
            </a:r>
            <a:r>
              <a:rPr lang="es-CL" i="1" dirty="0" err="1">
                <a:solidFill>
                  <a:schemeClr val="bg1"/>
                </a:solidFill>
              </a:rPr>
              <a:t>World’s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Midwifery</a:t>
            </a:r>
            <a:r>
              <a:rPr lang="es-CL" i="1" dirty="0">
                <a:solidFill>
                  <a:schemeClr val="bg1"/>
                </a:solidFill>
              </a:rPr>
              <a:t> 2021: </a:t>
            </a:r>
            <a:r>
              <a:rPr lang="es-CL" i="1" dirty="0" err="1">
                <a:solidFill>
                  <a:schemeClr val="bg1"/>
                </a:solidFill>
              </a:rPr>
              <a:t>Building</a:t>
            </a:r>
            <a:r>
              <a:rPr lang="es-CL" i="1" dirty="0">
                <a:solidFill>
                  <a:schemeClr val="bg1"/>
                </a:solidFill>
              </a:rPr>
              <a:t> a </a:t>
            </a:r>
            <a:r>
              <a:rPr lang="es-CL" i="1" dirty="0" err="1">
                <a:solidFill>
                  <a:schemeClr val="bg1"/>
                </a:solidFill>
              </a:rPr>
              <a:t>health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workforce</a:t>
            </a:r>
            <a:r>
              <a:rPr lang="es-CL" i="1" dirty="0">
                <a:solidFill>
                  <a:schemeClr val="bg1"/>
                </a:solidFill>
              </a:rPr>
              <a:t> to meet the </a:t>
            </a:r>
            <a:r>
              <a:rPr lang="es-CL" i="1" dirty="0" err="1">
                <a:solidFill>
                  <a:schemeClr val="bg1"/>
                </a:solidFill>
              </a:rPr>
              <a:t>needs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of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women</a:t>
            </a:r>
            <a:r>
              <a:rPr lang="es-CL" i="1" dirty="0">
                <a:solidFill>
                  <a:schemeClr val="bg1"/>
                </a:solidFill>
              </a:rPr>
              <a:t>, </a:t>
            </a:r>
            <a:r>
              <a:rPr lang="es-CL" i="1" dirty="0" err="1">
                <a:solidFill>
                  <a:schemeClr val="bg1"/>
                </a:solidFill>
              </a:rPr>
              <a:t>newborns</a:t>
            </a:r>
            <a:r>
              <a:rPr lang="es-CL" i="1" dirty="0">
                <a:solidFill>
                  <a:schemeClr val="bg1"/>
                </a:solidFill>
              </a:rPr>
              <a:t> and </a:t>
            </a:r>
            <a:r>
              <a:rPr lang="es-CL" i="1" dirty="0" err="1">
                <a:solidFill>
                  <a:schemeClr val="bg1"/>
                </a:solidFill>
              </a:rPr>
              <a:t>adolescents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everywhere</a:t>
            </a:r>
            <a:r>
              <a:rPr lang="es-CL" dirty="0">
                <a:solidFill>
                  <a:schemeClr val="bg1"/>
                </a:solidFill>
              </a:rPr>
              <a:t>. </a:t>
            </a:r>
            <a:r>
              <a:rPr lang="es-CL" dirty="0" err="1">
                <a:solidFill>
                  <a:schemeClr val="bg1"/>
                </a:solidFill>
              </a:rPr>
              <a:t>United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Nations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Population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Fund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dirty="0" err="1">
                <a:solidFill>
                  <a:schemeClr val="bg1"/>
                </a:solidFill>
              </a:rPr>
              <a:t>United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Nations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Population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Fund</a:t>
            </a:r>
            <a:r>
              <a:rPr lang="es-CL" dirty="0">
                <a:solidFill>
                  <a:schemeClr val="bg1"/>
                </a:solidFill>
              </a:rPr>
              <a:t>. (2025). </a:t>
            </a:r>
            <a:r>
              <a:rPr lang="es-CL" i="1" dirty="0" err="1">
                <a:solidFill>
                  <a:schemeClr val="bg1"/>
                </a:solidFill>
              </a:rPr>
              <a:t>Investing</a:t>
            </a:r>
            <a:r>
              <a:rPr lang="es-CL" i="1" dirty="0">
                <a:solidFill>
                  <a:schemeClr val="bg1"/>
                </a:solidFill>
              </a:rPr>
              <a:t> in </a:t>
            </a:r>
            <a:r>
              <a:rPr lang="es-CL" i="1" dirty="0" err="1">
                <a:solidFill>
                  <a:schemeClr val="bg1"/>
                </a:solidFill>
              </a:rPr>
              <a:t>Midwifery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Models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of</a:t>
            </a:r>
            <a:r>
              <a:rPr lang="es-CL" i="1" dirty="0">
                <a:solidFill>
                  <a:schemeClr val="bg1"/>
                </a:solidFill>
              </a:rPr>
              <a:t> Care: A </a:t>
            </a:r>
            <a:r>
              <a:rPr lang="es-CL" i="1" dirty="0" err="1">
                <a:solidFill>
                  <a:schemeClr val="bg1"/>
                </a:solidFill>
              </a:rPr>
              <a:t>technical-economic</a:t>
            </a:r>
            <a:r>
              <a:rPr lang="es-CL" i="1" dirty="0">
                <a:solidFill>
                  <a:schemeClr val="bg1"/>
                </a:solidFill>
              </a:rPr>
              <a:t> </a:t>
            </a:r>
            <a:r>
              <a:rPr lang="es-CL" i="1" dirty="0" err="1">
                <a:solidFill>
                  <a:schemeClr val="bg1"/>
                </a:solidFill>
              </a:rPr>
              <a:t>framework</a:t>
            </a:r>
            <a:r>
              <a:rPr lang="es-CL" dirty="0">
                <a:solidFill>
                  <a:schemeClr val="bg1"/>
                </a:solidFill>
              </a:rPr>
              <a:t>. UNFPA LACRO.</a:t>
            </a:r>
          </a:p>
          <a:p>
            <a:pPr>
              <a:buFont typeface="Arial" panose="020B0604020202020204" pitchFamily="34" charset="0"/>
              <a:buNone/>
            </a:pPr>
            <a:r>
              <a:rPr lang="es-CL" dirty="0">
                <a:solidFill>
                  <a:schemeClr val="bg1"/>
                </a:solidFill>
              </a:rPr>
              <a:t>Zavaleta-</a:t>
            </a:r>
            <a:r>
              <a:rPr lang="es-CL" dirty="0" err="1">
                <a:solidFill>
                  <a:schemeClr val="bg1"/>
                </a:solidFill>
              </a:rPr>
              <a:t>Lopez</a:t>
            </a:r>
            <a:r>
              <a:rPr lang="es-CL" dirty="0">
                <a:solidFill>
                  <a:schemeClr val="bg1"/>
                </a:solidFill>
              </a:rPr>
              <a:t>, E., Villarreal-Zegarra, D., Cjuno, J., &amp; Bazalar-Palacios, J. (2019). </a:t>
            </a:r>
            <a:r>
              <a:rPr lang="es-CL" dirty="0" err="1">
                <a:solidFill>
                  <a:schemeClr val="bg1"/>
                </a:solidFill>
              </a:rPr>
              <a:t>Scientific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production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of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midwives</a:t>
            </a:r>
            <a:r>
              <a:rPr lang="es-CL" dirty="0">
                <a:solidFill>
                  <a:schemeClr val="bg1"/>
                </a:solidFill>
              </a:rPr>
              <a:t> in </a:t>
            </a:r>
            <a:r>
              <a:rPr lang="es-CL" dirty="0" err="1">
                <a:solidFill>
                  <a:schemeClr val="bg1"/>
                </a:solidFill>
              </a:rPr>
              <a:t>Latin</a:t>
            </a:r>
            <a:r>
              <a:rPr lang="es-CL" dirty="0">
                <a:solidFill>
                  <a:schemeClr val="bg1"/>
                </a:solidFill>
              </a:rPr>
              <a:t> American </a:t>
            </a:r>
            <a:r>
              <a:rPr lang="es-CL" dirty="0" err="1">
                <a:solidFill>
                  <a:schemeClr val="bg1"/>
                </a:solidFill>
              </a:rPr>
              <a:t>obstetrics</a:t>
            </a:r>
            <a:r>
              <a:rPr lang="es-CL" dirty="0">
                <a:solidFill>
                  <a:schemeClr val="bg1"/>
                </a:solidFill>
              </a:rPr>
              <a:t> and </a:t>
            </a:r>
            <a:r>
              <a:rPr lang="es-CL" dirty="0" err="1">
                <a:solidFill>
                  <a:schemeClr val="bg1"/>
                </a:solidFill>
              </a:rPr>
              <a:t>gynecology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journals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indexed</a:t>
            </a:r>
            <a:r>
              <a:rPr lang="es-CL" dirty="0">
                <a:solidFill>
                  <a:schemeClr val="bg1"/>
                </a:solidFill>
              </a:rPr>
              <a:t> in </a:t>
            </a:r>
            <a:r>
              <a:rPr lang="es-CL" dirty="0" err="1">
                <a:solidFill>
                  <a:schemeClr val="bg1"/>
                </a:solidFill>
              </a:rPr>
              <a:t>Scopus</a:t>
            </a:r>
            <a:r>
              <a:rPr lang="es-CL" dirty="0">
                <a:solidFill>
                  <a:schemeClr val="bg1"/>
                </a:solidFill>
              </a:rPr>
              <a:t>. </a:t>
            </a:r>
            <a:r>
              <a:rPr lang="es-CL" i="1" dirty="0" err="1">
                <a:solidFill>
                  <a:schemeClr val="bg1"/>
                </a:solidFill>
              </a:rPr>
              <a:t>Medwave</a:t>
            </a:r>
            <a:r>
              <a:rPr lang="es-CL" dirty="0">
                <a:solidFill>
                  <a:schemeClr val="bg1"/>
                </a:solidFill>
              </a:rPr>
              <a:t>, 19(5), e7858. </a:t>
            </a:r>
            <a:r>
              <a:rPr lang="es-CL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https://doi.org/10.5867/medwave.2019.05.7858</a:t>
            </a:r>
            <a:endParaRPr lang="es-CL" dirty="0">
              <a:solidFill>
                <a:schemeClr val="bg1"/>
              </a:solidFill>
            </a:endParaRPr>
          </a:p>
          <a:p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8229600" y="1572959"/>
            <a:ext cx="3962400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Text 0"/>
          <p:cNvSpPr/>
          <p:nvPr/>
        </p:nvSpPr>
        <p:spPr>
          <a:xfrm>
            <a:off x="416554" y="44122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Contexto y Desafío</a:t>
            </a:r>
            <a:endParaRPr lang="en-US" sz="4400" dirty="0"/>
          </a:p>
        </p:txBody>
      </p:sp>
      <p:sp>
        <p:nvSpPr>
          <p:cNvPr id="9" name="Text 1"/>
          <p:cNvSpPr/>
          <p:nvPr/>
        </p:nvSpPr>
        <p:spPr>
          <a:xfrm>
            <a:off x="416554" y="1504211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Invertir en partería es estratégico para alcanzar cobertura universal en salud materna e infantil y cumplir objetivos de desarrollo sostenible.</a:t>
            </a:r>
            <a:endParaRPr lang="en-US" sz="1850" dirty="0"/>
          </a:p>
        </p:txBody>
      </p:sp>
      <p:sp>
        <p:nvSpPr>
          <p:cNvPr id="10" name="Shape 2"/>
          <p:cNvSpPr/>
          <p:nvPr/>
        </p:nvSpPr>
        <p:spPr>
          <a:xfrm>
            <a:off x="416554" y="2539460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1" name="Text 3"/>
          <p:cNvSpPr/>
          <p:nvPr/>
        </p:nvSpPr>
        <p:spPr>
          <a:xfrm>
            <a:off x="655869" y="27787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Pregunta clave</a:t>
            </a:r>
            <a:endParaRPr lang="en-US" sz="2200" dirty="0"/>
          </a:p>
        </p:txBody>
      </p:sp>
      <p:sp>
        <p:nvSpPr>
          <p:cNvPr id="12" name="Text 4"/>
          <p:cNvSpPr/>
          <p:nvPr/>
        </p:nvSpPr>
        <p:spPr>
          <a:xfrm>
            <a:off x="655869" y="3274314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¿Dónde y cómo invertir primero para lograr el mayor impacto sanitario y económico?</a:t>
            </a:r>
            <a:endParaRPr lang="en-US" sz="1850" dirty="0"/>
          </a:p>
        </p:txBody>
      </p:sp>
      <p:sp>
        <p:nvSpPr>
          <p:cNvPr id="13" name="Shape 5"/>
          <p:cNvSpPr/>
          <p:nvPr/>
        </p:nvSpPr>
        <p:spPr>
          <a:xfrm>
            <a:off x="4270488" y="2539460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4" name="Text 6"/>
          <p:cNvSpPr/>
          <p:nvPr/>
        </p:nvSpPr>
        <p:spPr>
          <a:xfrm>
            <a:off x="4509803" y="27787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Solución</a:t>
            </a:r>
            <a:endParaRPr lang="en-US" sz="2200" dirty="0"/>
          </a:p>
        </p:txBody>
      </p:sp>
      <p:sp>
        <p:nvSpPr>
          <p:cNvPr id="15" name="Text 7"/>
          <p:cNvSpPr/>
          <p:nvPr/>
        </p:nvSpPr>
        <p:spPr>
          <a:xfrm>
            <a:off x="4509803" y="3274314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Modelo técnico-económico alineado con Investing in Midwifery Models of Care (IMM)</a:t>
            </a:r>
            <a:endParaRPr lang="en-US" sz="1850" dirty="0"/>
          </a:p>
        </p:txBody>
      </p:sp>
      <p:sp>
        <p:nvSpPr>
          <p:cNvPr id="16" name="Shape 8"/>
          <p:cNvSpPr/>
          <p:nvPr/>
        </p:nvSpPr>
        <p:spPr>
          <a:xfrm>
            <a:off x="416554" y="5285041"/>
            <a:ext cx="7468553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7" name="Text 9"/>
          <p:cNvSpPr/>
          <p:nvPr/>
        </p:nvSpPr>
        <p:spPr>
          <a:xfrm>
            <a:off x="655869" y="55243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Alcance</a:t>
            </a:r>
            <a:endParaRPr lang="en-US" sz="2200" dirty="0"/>
          </a:p>
        </p:txBody>
      </p:sp>
      <p:sp>
        <p:nvSpPr>
          <p:cNvPr id="18" name="Text 10"/>
          <p:cNvSpPr/>
          <p:nvPr/>
        </p:nvSpPr>
        <p:spPr>
          <a:xfrm>
            <a:off x="655869" y="6019895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Aplicado en 18 países de América Latina y el Caribe</a:t>
            </a:r>
            <a:endParaRPr lang="en-US" sz="1850" dirty="0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C734E-C2EB-C4FF-E9EB-1FC8DCADF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B66DC0-A0C9-F760-0D98-D59AFC0A8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120928" y="1375289"/>
            <a:ext cx="4376057" cy="5285038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61E59D4D-D9E7-EB5C-4C93-414D3411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53" y="2687331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C2175FB-BBA4-7717-C09D-3CDC8426B093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 0"/>
          <p:cNvSpPr/>
          <p:nvPr/>
        </p:nvSpPr>
        <p:spPr>
          <a:xfrm>
            <a:off x="748638" y="43195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Objetivo del Estudio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 1"/>
          <p:cNvSpPr/>
          <p:nvPr/>
        </p:nvSpPr>
        <p:spPr>
          <a:xfrm>
            <a:off x="4785380" y="1902055"/>
            <a:ext cx="673167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Diseñar y validar un modelo de etapificación y priorización compatible con IMM que identifique países donde invertir en partería genere el mayor impacto sanitario, económico y operativo.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2"/>
          <p:cNvSpPr/>
          <p:nvPr/>
        </p:nvSpPr>
        <p:spPr>
          <a:xfrm>
            <a:off x="4785380" y="39714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Unidad de análisis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 3"/>
          <p:cNvSpPr/>
          <p:nvPr/>
        </p:nvSpPr>
        <p:spPr>
          <a:xfrm>
            <a:off x="4785380" y="456275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18 países de América Latina y el Caribe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 4"/>
          <p:cNvSpPr/>
          <p:nvPr/>
        </p:nvSpPr>
        <p:spPr>
          <a:xfrm>
            <a:off x="4785380" y="51850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Enfoque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 5"/>
          <p:cNvSpPr/>
          <p:nvPr/>
        </p:nvSpPr>
        <p:spPr>
          <a:xfrm>
            <a:off x="4785380" y="5776357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Estudio metodológico ecológico-comparativo</a:t>
            </a:r>
            <a:endParaRPr lang="en-US" sz="18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0" y="2101200"/>
            <a:ext cx="1912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775446" y="90794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D3781752-478B-D2F9-FD3A-4F8375B576D7}"/>
              </a:ext>
            </a:extLst>
          </p:cNvPr>
          <p:cNvSpPr/>
          <p:nvPr/>
        </p:nvSpPr>
        <p:spPr>
          <a:xfrm>
            <a:off x="667660" y="932205"/>
            <a:ext cx="89988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Metodología: Estructura del Modelo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794EB4AE-0A8F-D344-5286-B8606D195A08}"/>
              </a:ext>
            </a:extLst>
          </p:cNvPr>
          <p:cNvSpPr/>
          <p:nvPr/>
        </p:nvSpPr>
        <p:spPr>
          <a:xfrm>
            <a:off x="667660" y="2114972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01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D7A9ADF-50F4-C258-879B-F7D10B272144}"/>
              </a:ext>
            </a:extLst>
          </p:cNvPr>
          <p:cNvSpPr/>
          <p:nvPr/>
        </p:nvSpPr>
        <p:spPr>
          <a:xfrm>
            <a:off x="667660" y="2491329"/>
            <a:ext cx="4218546" cy="103466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8BF71937-5E8F-9875-37C2-97B975FB88C7}"/>
              </a:ext>
            </a:extLst>
          </p:cNvPr>
          <p:cNvSpPr/>
          <p:nvPr/>
        </p:nvSpPr>
        <p:spPr>
          <a:xfrm>
            <a:off x="667661" y="2671947"/>
            <a:ext cx="18685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Diseño de matriz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CA425772-3EF4-2D6A-AAD2-BF06A373667B}"/>
              </a:ext>
            </a:extLst>
          </p:cNvPr>
          <p:cNvSpPr/>
          <p:nvPr/>
        </p:nvSpPr>
        <p:spPr>
          <a:xfrm>
            <a:off x="667660" y="3167485"/>
            <a:ext cx="421854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Seis pilares evaluados en escala 1-4 (máximo 24 puntos)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2D76D057-542B-F107-2D8D-DCB2D145F7FB}"/>
              </a:ext>
            </a:extLst>
          </p:cNvPr>
          <p:cNvSpPr/>
          <p:nvPr/>
        </p:nvSpPr>
        <p:spPr>
          <a:xfrm>
            <a:off x="7264794" y="2114972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02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hape 6">
            <a:extLst>
              <a:ext uri="{FF2B5EF4-FFF2-40B4-BE49-F238E27FC236}">
                <a16:creationId xmlns:a16="http://schemas.microsoft.com/office/drawing/2014/main" id="{9B56D41D-193C-42C6-EF3B-913484D45E0B}"/>
              </a:ext>
            </a:extLst>
          </p:cNvPr>
          <p:cNvSpPr/>
          <p:nvPr/>
        </p:nvSpPr>
        <p:spPr>
          <a:xfrm>
            <a:off x="7264794" y="2491329"/>
            <a:ext cx="2778870" cy="119658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67673060-42F8-F3BF-DEF9-4B1CEF81DBAA}"/>
              </a:ext>
            </a:extLst>
          </p:cNvPr>
          <p:cNvSpPr/>
          <p:nvPr/>
        </p:nvSpPr>
        <p:spPr>
          <a:xfrm>
            <a:off x="7264795" y="2671947"/>
            <a:ext cx="18685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Aplicación regional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52F59FC9-02F5-E672-528A-1F6DF61454C7}"/>
              </a:ext>
            </a:extLst>
          </p:cNvPr>
          <p:cNvSpPr/>
          <p:nvPr/>
        </p:nvSpPr>
        <p:spPr>
          <a:xfrm>
            <a:off x="7264794" y="3167485"/>
            <a:ext cx="421854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Revisión documental y análisis de fuentes oficiales en 18 países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985AEFC2-0DD7-FF29-49B7-C8155D4F63DD}"/>
              </a:ext>
            </a:extLst>
          </p:cNvPr>
          <p:cNvSpPr/>
          <p:nvPr/>
        </p:nvSpPr>
        <p:spPr>
          <a:xfrm>
            <a:off x="667660" y="4352276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03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Shape 10">
            <a:extLst>
              <a:ext uri="{FF2B5EF4-FFF2-40B4-BE49-F238E27FC236}">
                <a16:creationId xmlns:a16="http://schemas.microsoft.com/office/drawing/2014/main" id="{BFDDC24E-3A28-5548-8CA2-86451F949C11}"/>
              </a:ext>
            </a:extLst>
          </p:cNvPr>
          <p:cNvSpPr/>
          <p:nvPr/>
        </p:nvSpPr>
        <p:spPr>
          <a:xfrm>
            <a:off x="667660" y="4728631"/>
            <a:ext cx="4218546" cy="141899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B5D8E155-9315-B732-72D4-25F7FEAD11A3}"/>
              </a:ext>
            </a:extLst>
          </p:cNvPr>
          <p:cNvSpPr/>
          <p:nvPr/>
        </p:nvSpPr>
        <p:spPr>
          <a:xfrm>
            <a:off x="667661" y="4909250"/>
            <a:ext cx="18685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Validación técnica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4DD78D91-AA86-0009-5DAA-BA7BC917EB03}"/>
              </a:ext>
            </a:extLst>
          </p:cNvPr>
          <p:cNvSpPr/>
          <p:nvPr/>
        </p:nvSpPr>
        <p:spPr>
          <a:xfrm>
            <a:off x="667660" y="5404788"/>
            <a:ext cx="421854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Juicio y consenso experto (98% de acuerdo)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0EA1FC77-0B3D-5539-177C-FD45CE87ED84}"/>
              </a:ext>
            </a:extLst>
          </p:cNvPr>
          <p:cNvSpPr/>
          <p:nvPr/>
        </p:nvSpPr>
        <p:spPr>
          <a:xfrm>
            <a:off x="7264794" y="4352276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04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Shape 14">
            <a:extLst>
              <a:ext uri="{FF2B5EF4-FFF2-40B4-BE49-F238E27FC236}">
                <a16:creationId xmlns:a16="http://schemas.microsoft.com/office/drawing/2014/main" id="{C5965466-3EDC-1385-48D3-79C7E6322016}"/>
              </a:ext>
            </a:extLst>
          </p:cNvPr>
          <p:cNvSpPr/>
          <p:nvPr/>
        </p:nvSpPr>
        <p:spPr>
          <a:xfrm>
            <a:off x="7264794" y="4728632"/>
            <a:ext cx="2723254" cy="141900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 15">
            <a:extLst>
              <a:ext uri="{FF2B5EF4-FFF2-40B4-BE49-F238E27FC236}">
                <a16:creationId xmlns:a16="http://schemas.microsoft.com/office/drawing/2014/main" id="{FDDC5B05-7004-4EE2-9A8F-30E7F01D814E}"/>
              </a:ext>
            </a:extLst>
          </p:cNvPr>
          <p:cNvSpPr/>
          <p:nvPr/>
        </p:nvSpPr>
        <p:spPr>
          <a:xfrm>
            <a:off x="7264794" y="4909250"/>
            <a:ext cx="18946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Rúbrica de priorización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 16">
            <a:extLst>
              <a:ext uri="{FF2B5EF4-FFF2-40B4-BE49-F238E27FC236}">
                <a16:creationId xmlns:a16="http://schemas.microsoft.com/office/drawing/2014/main" id="{A43C0960-7C30-6744-0C89-7F67EE660AF7}"/>
              </a:ext>
            </a:extLst>
          </p:cNvPr>
          <p:cNvSpPr/>
          <p:nvPr/>
        </p:nvSpPr>
        <p:spPr>
          <a:xfrm>
            <a:off x="7264794" y="5404788"/>
            <a:ext cx="2723254" cy="942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Ocho indicadores proxy de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necesidad inversora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F404-2C7D-7FDE-68FF-CBE544625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26984-621A-8249-B54F-A06F277741AD}"/>
              </a:ext>
            </a:extLst>
          </p:cNvPr>
          <p:cNvSpPr txBox="1">
            <a:spLocks/>
          </p:cNvSpPr>
          <p:nvPr/>
        </p:nvSpPr>
        <p:spPr>
          <a:xfrm>
            <a:off x="0" y="2101200"/>
            <a:ext cx="1912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sz="3200" b="1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0C0D434-C631-F978-3DE0-04C0B987594C}"/>
              </a:ext>
            </a:extLst>
          </p:cNvPr>
          <p:cNvSpPr/>
          <p:nvPr/>
        </p:nvSpPr>
        <p:spPr>
          <a:xfrm>
            <a:off x="11775446" y="90794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3822F5C-1CBF-4B9B-E0E5-AF63FF8BC520}"/>
              </a:ext>
            </a:extLst>
          </p:cNvPr>
          <p:cNvSpPr/>
          <p:nvPr/>
        </p:nvSpPr>
        <p:spPr>
          <a:xfrm>
            <a:off x="667660" y="932205"/>
            <a:ext cx="89988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Metodología: Estructura del Modelo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599A0F1A-2CF7-060F-35C9-076E8BB00415}"/>
              </a:ext>
            </a:extLst>
          </p:cNvPr>
          <p:cNvSpPr/>
          <p:nvPr/>
        </p:nvSpPr>
        <p:spPr>
          <a:xfrm>
            <a:off x="667660" y="2114972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01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F6281847-DBAE-1911-43FA-B29E157BD09A}"/>
              </a:ext>
            </a:extLst>
          </p:cNvPr>
          <p:cNvSpPr/>
          <p:nvPr/>
        </p:nvSpPr>
        <p:spPr>
          <a:xfrm>
            <a:off x="667660" y="2491329"/>
            <a:ext cx="4218546" cy="103466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53D47954-DB7B-3371-6DBA-5EA1A6441964}"/>
              </a:ext>
            </a:extLst>
          </p:cNvPr>
          <p:cNvSpPr/>
          <p:nvPr/>
        </p:nvSpPr>
        <p:spPr>
          <a:xfrm>
            <a:off x="667661" y="2671947"/>
            <a:ext cx="18685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Diseño de matriz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72F53ADE-7EDE-8224-2FAC-EC18CD3DE9C1}"/>
              </a:ext>
            </a:extLst>
          </p:cNvPr>
          <p:cNvSpPr/>
          <p:nvPr/>
        </p:nvSpPr>
        <p:spPr>
          <a:xfrm>
            <a:off x="667660" y="3167485"/>
            <a:ext cx="421854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Seis pilares evaluados en escala 1-4 (máximo 24 puntos)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23D7AA2D-2209-D798-F6FC-D0550851B6C5}"/>
              </a:ext>
            </a:extLst>
          </p:cNvPr>
          <p:cNvSpPr/>
          <p:nvPr/>
        </p:nvSpPr>
        <p:spPr>
          <a:xfrm>
            <a:off x="7264794" y="2114972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02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hape 6">
            <a:extLst>
              <a:ext uri="{FF2B5EF4-FFF2-40B4-BE49-F238E27FC236}">
                <a16:creationId xmlns:a16="http://schemas.microsoft.com/office/drawing/2014/main" id="{3885F52F-5BA9-1F78-106B-F90EF91420B5}"/>
              </a:ext>
            </a:extLst>
          </p:cNvPr>
          <p:cNvSpPr/>
          <p:nvPr/>
        </p:nvSpPr>
        <p:spPr>
          <a:xfrm>
            <a:off x="7264794" y="2491329"/>
            <a:ext cx="2778870" cy="119658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D87BDCDA-8C77-972B-085E-EB6B3CC33376}"/>
              </a:ext>
            </a:extLst>
          </p:cNvPr>
          <p:cNvSpPr/>
          <p:nvPr/>
        </p:nvSpPr>
        <p:spPr>
          <a:xfrm>
            <a:off x="7264795" y="2671947"/>
            <a:ext cx="18685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Aplicación regional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EDA82498-BF96-9DD4-1A5E-800761B20AF5}"/>
              </a:ext>
            </a:extLst>
          </p:cNvPr>
          <p:cNvSpPr/>
          <p:nvPr/>
        </p:nvSpPr>
        <p:spPr>
          <a:xfrm>
            <a:off x="7264794" y="3167485"/>
            <a:ext cx="421854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Revisión documental y análisis de fuentes oficiales en 18 países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9FDEEE44-C708-081F-20B9-6D7226C71C42}"/>
              </a:ext>
            </a:extLst>
          </p:cNvPr>
          <p:cNvSpPr/>
          <p:nvPr/>
        </p:nvSpPr>
        <p:spPr>
          <a:xfrm>
            <a:off x="667660" y="4352276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03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Shape 10">
            <a:extLst>
              <a:ext uri="{FF2B5EF4-FFF2-40B4-BE49-F238E27FC236}">
                <a16:creationId xmlns:a16="http://schemas.microsoft.com/office/drawing/2014/main" id="{98F8CCF0-A8E4-BFBB-B59C-6A3EEE49FCC8}"/>
              </a:ext>
            </a:extLst>
          </p:cNvPr>
          <p:cNvSpPr/>
          <p:nvPr/>
        </p:nvSpPr>
        <p:spPr>
          <a:xfrm>
            <a:off x="667660" y="4728631"/>
            <a:ext cx="4218546" cy="141899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17AFDCDF-A824-DB9B-AE1A-2BF9EF2C49A4}"/>
              </a:ext>
            </a:extLst>
          </p:cNvPr>
          <p:cNvSpPr/>
          <p:nvPr/>
        </p:nvSpPr>
        <p:spPr>
          <a:xfrm>
            <a:off x="667661" y="4909250"/>
            <a:ext cx="18685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Validación técnica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0C3B139C-693D-2160-80AA-02A276005AD8}"/>
              </a:ext>
            </a:extLst>
          </p:cNvPr>
          <p:cNvSpPr/>
          <p:nvPr/>
        </p:nvSpPr>
        <p:spPr>
          <a:xfrm>
            <a:off x="667660" y="5404788"/>
            <a:ext cx="421854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Juicio y consenso experto (98% de acuerdo)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F16B880C-0451-9FE1-D329-1D4698632A84}"/>
              </a:ext>
            </a:extLst>
          </p:cNvPr>
          <p:cNvSpPr/>
          <p:nvPr/>
        </p:nvSpPr>
        <p:spPr>
          <a:xfrm>
            <a:off x="7264794" y="4352276"/>
            <a:ext cx="15879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04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Shape 14">
            <a:extLst>
              <a:ext uri="{FF2B5EF4-FFF2-40B4-BE49-F238E27FC236}">
                <a16:creationId xmlns:a16="http://schemas.microsoft.com/office/drawing/2014/main" id="{90511670-86A0-3AA0-5051-B9D5D6C77E67}"/>
              </a:ext>
            </a:extLst>
          </p:cNvPr>
          <p:cNvSpPr/>
          <p:nvPr/>
        </p:nvSpPr>
        <p:spPr>
          <a:xfrm>
            <a:off x="7264794" y="4728632"/>
            <a:ext cx="2723254" cy="141900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/>
          <a:lstStyle/>
          <a:p>
            <a:endParaRPr lang="es-CL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 15">
            <a:extLst>
              <a:ext uri="{FF2B5EF4-FFF2-40B4-BE49-F238E27FC236}">
                <a16:creationId xmlns:a16="http://schemas.microsoft.com/office/drawing/2014/main" id="{D8CD5BDB-5768-2819-5E4E-03043B87D016}"/>
              </a:ext>
            </a:extLst>
          </p:cNvPr>
          <p:cNvSpPr/>
          <p:nvPr/>
        </p:nvSpPr>
        <p:spPr>
          <a:xfrm>
            <a:off x="7264794" y="4909250"/>
            <a:ext cx="18946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Rúbrica de priorización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 16">
            <a:extLst>
              <a:ext uri="{FF2B5EF4-FFF2-40B4-BE49-F238E27FC236}">
                <a16:creationId xmlns:a16="http://schemas.microsoft.com/office/drawing/2014/main" id="{831CEE49-FA8D-8A18-2C31-9F486D42F4FE}"/>
              </a:ext>
            </a:extLst>
          </p:cNvPr>
          <p:cNvSpPr/>
          <p:nvPr/>
        </p:nvSpPr>
        <p:spPr>
          <a:xfrm>
            <a:off x="7264794" y="5404788"/>
            <a:ext cx="2723254" cy="942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Ocho indicadores proxy de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necesidad inversora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7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15047" y="-79948"/>
            <a:ext cx="9657158" cy="110241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Metodología del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diseño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 de la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matriz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etapificación</a:t>
            </a:r>
            <a:endParaRPr lang="en-US" sz="7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95ECA1-7874-B80E-0DA9-183FA21B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195"/>
          <a:stretch>
            <a:fillRect/>
          </a:stretch>
        </p:blipFill>
        <p:spPr>
          <a:xfrm>
            <a:off x="5186149" y="1156728"/>
            <a:ext cx="6746772" cy="427158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17C099B-1362-DA82-158E-0CBC86B73D66}"/>
              </a:ext>
            </a:extLst>
          </p:cNvPr>
          <p:cNvGraphicFramePr/>
          <p:nvPr/>
        </p:nvGraphicFramePr>
        <p:xfrm>
          <a:off x="-943717" y="1085189"/>
          <a:ext cx="6933848" cy="4414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621099B5-323A-164D-EE82-2FAAEBEAFD3B}"/>
              </a:ext>
            </a:extLst>
          </p:cNvPr>
          <p:cNvSpPr txBox="1"/>
          <p:nvPr/>
        </p:nvSpPr>
        <p:spPr>
          <a:xfrm>
            <a:off x="5096990" y="5428317"/>
            <a:ext cx="2425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/>
              <a:t>Fuente: Elaboración propia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64BF3E96-1494-4AB0-9021-D26BDFEC28E6}"/>
              </a:ext>
            </a:extLst>
          </p:cNvPr>
          <p:cNvSpPr/>
          <p:nvPr/>
        </p:nvSpPr>
        <p:spPr>
          <a:xfrm>
            <a:off x="4873086" y="1411073"/>
            <a:ext cx="3006974" cy="3006974"/>
          </a:xfrm>
          <a:custGeom>
            <a:avLst/>
            <a:gdLst>
              <a:gd name="connsiteX0" fmla="*/ 3030405 w 6014034"/>
              <a:gd name="connsiteY0" fmla="*/ 6019046 h 6014034"/>
              <a:gd name="connsiteX1" fmla="*/ 41764 w 6014034"/>
              <a:gd name="connsiteY1" fmla="*/ 3030405 h 6014034"/>
              <a:gd name="connsiteX2" fmla="*/ 3030405 w 6014034"/>
              <a:gd name="connsiteY2" fmla="*/ 41764 h 6014034"/>
              <a:gd name="connsiteX3" fmla="*/ 6019047 w 6014034"/>
              <a:gd name="connsiteY3" fmla="*/ 3030405 h 6014034"/>
              <a:gd name="connsiteX4" fmla="*/ 3030405 w 6014034"/>
              <a:gd name="connsiteY4" fmla="*/ 6019046 h 6014034"/>
              <a:gd name="connsiteX5" fmla="*/ 3030405 w 6014034"/>
              <a:gd name="connsiteY5" fmla="*/ 168727 h 6014034"/>
              <a:gd name="connsiteX6" fmla="*/ 168727 w 6014034"/>
              <a:gd name="connsiteY6" fmla="*/ 3030405 h 6014034"/>
              <a:gd name="connsiteX7" fmla="*/ 3030405 w 6014034"/>
              <a:gd name="connsiteY7" fmla="*/ 5891527 h 6014034"/>
              <a:gd name="connsiteX8" fmla="*/ 5892084 w 6014034"/>
              <a:gd name="connsiteY8" fmla="*/ 3030405 h 6014034"/>
              <a:gd name="connsiteX9" fmla="*/ 3030405 w 6014034"/>
              <a:gd name="connsiteY9" fmla="*/ 168727 h 601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4034" h="6014034">
                <a:moveTo>
                  <a:pt x="3030405" y="6019046"/>
                </a:moveTo>
                <a:cubicBezTo>
                  <a:pt x="1382115" y="6019046"/>
                  <a:pt x="41764" y="4678139"/>
                  <a:pt x="41764" y="3030405"/>
                </a:cubicBezTo>
                <a:cubicBezTo>
                  <a:pt x="41764" y="1382114"/>
                  <a:pt x="1382671" y="41764"/>
                  <a:pt x="3030405" y="41764"/>
                </a:cubicBezTo>
                <a:cubicBezTo>
                  <a:pt x="4678139" y="41764"/>
                  <a:pt x="6019047" y="1382671"/>
                  <a:pt x="6019047" y="3030405"/>
                </a:cubicBezTo>
                <a:cubicBezTo>
                  <a:pt x="6019047" y="4678139"/>
                  <a:pt x="4678139" y="6019046"/>
                  <a:pt x="3030405" y="6019046"/>
                </a:cubicBezTo>
                <a:close/>
                <a:moveTo>
                  <a:pt x="3030405" y="168727"/>
                </a:moveTo>
                <a:cubicBezTo>
                  <a:pt x="1452835" y="168727"/>
                  <a:pt x="168727" y="1452278"/>
                  <a:pt x="168727" y="3030405"/>
                </a:cubicBezTo>
                <a:cubicBezTo>
                  <a:pt x="168727" y="4607976"/>
                  <a:pt x="1452278" y="5891527"/>
                  <a:pt x="3030405" y="5891527"/>
                </a:cubicBezTo>
                <a:cubicBezTo>
                  <a:pt x="4608532" y="5891527"/>
                  <a:pt x="5892084" y="4607976"/>
                  <a:pt x="5892084" y="3030405"/>
                </a:cubicBezTo>
                <a:cubicBezTo>
                  <a:pt x="5891527" y="1452278"/>
                  <a:pt x="4607976" y="168727"/>
                  <a:pt x="3030405" y="168727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7E2D5917-87F9-48CA-A493-CF93ADB97CAB}"/>
              </a:ext>
            </a:extLst>
          </p:cNvPr>
          <p:cNvSpPr/>
          <p:nvPr/>
        </p:nvSpPr>
        <p:spPr>
          <a:xfrm>
            <a:off x="3974336" y="1872699"/>
            <a:ext cx="1670541" cy="1948964"/>
          </a:xfrm>
          <a:custGeom>
            <a:avLst/>
            <a:gdLst>
              <a:gd name="connsiteX0" fmla="*/ 285667 w 3341130"/>
              <a:gd name="connsiteY0" fmla="*/ 3904668 h 3897985"/>
              <a:gd name="connsiteX1" fmla="*/ 285667 w 3341130"/>
              <a:gd name="connsiteY1" fmla="*/ 3025950 h 3897985"/>
              <a:gd name="connsiteX2" fmla="*/ 1614323 w 3341130"/>
              <a:gd name="connsiteY2" fmla="*/ 1796971 h 3897985"/>
              <a:gd name="connsiteX3" fmla="*/ 1820359 w 3341130"/>
              <a:gd name="connsiteY3" fmla="*/ 1551955 h 3897985"/>
              <a:gd name="connsiteX4" fmla="*/ 1867135 w 3341130"/>
              <a:gd name="connsiteY4" fmla="*/ 1373205 h 3897985"/>
              <a:gd name="connsiteX5" fmla="*/ 1810893 w 3341130"/>
              <a:gd name="connsiteY5" fmla="*/ 1237332 h 3897985"/>
              <a:gd name="connsiteX6" fmla="*/ 1611539 w 3341130"/>
              <a:gd name="connsiteY6" fmla="*/ 1184431 h 3897985"/>
              <a:gd name="connsiteX7" fmla="*/ 1352044 w 3341130"/>
              <a:gd name="connsiteY7" fmla="*/ 1257936 h 3897985"/>
              <a:gd name="connsiteX8" fmla="*/ 1167169 w 3341130"/>
              <a:gd name="connsiteY8" fmla="*/ 1465086 h 3897985"/>
              <a:gd name="connsiteX9" fmla="*/ 1125961 w 3341130"/>
              <a:gd name="connsiteY9" fmla="*/ 1550285 h 3897985"/>
              <a:gd name="connsiteX10" fmla="*/ 41764 w 3341130"/>
              <a:gd name="connsiteY10" fmla="*/ 1007908 h 3897985"/>
              <a:gd name="connsiteX11" fmla="*/ 86869 w 3341130"/>
              <a:gd name="connsiteY11" fmla="*/ 923266 h 3897985"/>
              <a:gd name="connsiteX12" fmla="*/ 723912 w 3341130"/>
              <a:gd name="connsiteY12" fmla="*/ 277314 h 3897985"/>
              <a:gd name="connsiteX13" fmla="*/ 1724580 w 3341130"/>
              <a:gd name="connsiteY13" fmla="*/ 41764 h 3897985"/>
              <a:gd name="connsiteX14" fmla="*/ 2515314 w 3341130"/>
              <a:gd name="connsiteY14" fmla="*/ 187660 h 3897985"/>
              <a:gd name="connsiteX15" fmla="*/ 3068272 w 3341130"/>
              <a:gd name="connsiteY15" fmla="*/ 614211 h 3897985"/>
              <a:gd name="connsiteX16" fmla="*/ 3270967 w 3341130"/>
              <a:gd name="connsiteY16" fmla="*/ 1259049 h 3897985"/>
              <a:gd name="connsiteX17" fmla="*/ 3135651 w 3341130"/>
              <a:gd name="connsiteY17" fmla="*/ 1856555 h 3897985"/>
              <a:gd name="connsiteX18" fmla="*/ 2623901 w 3341130"/>
              <a:gd name="connsiteY18" fmla="*/ 2472993 h 3897985"/>
              <a:gd name="connsiteX19" fmla="*/ 2289788 w 3341130"/>
              <a:gd name="connsiteY19" fmla="*/ 2777036 h 3897985"/>
              <a:gd name="connsiteX20" fmla="*/ 3353381 w 3341130"/>
              <a:gd name="connsiteY20" fmla="*/ 2777036 h 3897985"/>
              <a:gd name="connsiteX21" fmla="*/ 3353381 w 3341130"/>
              <a:gd name="connsiteY21" fmla="*/ 3903554 h 3897985"/>
              <a:gd name="connsiteX22" fmla="*/ 285667 w 3341130"/>
              <a:gd name="connsiteY22" fmla="*/ 3903554 h 389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41130" h="3897985">
                <a:moveTo>
                  <a:pt x="285667" y="3904668"/>
                </a:moveTo>
                <a:lnTo>
                  <a:pt x="285667" y="3025950"/>
                </a:lnTo>
                <a:lnTo>
                  <a:pt x="1614323" y="1796971"/>
                </a:lnTo>
                <a:cubicBezTo>
                  <a:pt x="1717898" y="1699522"/>
                  <a:pt x="1787505" y="1617107"/>
                  <a:pt x="1820359" y="1551955"/>
                </a:cubicBezTo>
                <a:cubicBezTo>
                  <a:pt x="1850987" y="1490144"/>
                  <a:pt x="1867135" y="1430004"/>
                  <a:pt x="1867135" y="1373205"/>
                </a:cubicBezTo>
                <a:cubicBezTo>
                  <a:pt x="1867135" y="1311951"/>
                  <a:pt x="1849316" y="1269073"/>
                  <a:pt x="1810893" y="1237332"/>
                </a:cubicBezTo>
                <a:cubicBezTo>
                  <a:pt x="1768571" y="1202250"/>
                  <a:pt x="1701192" y="1184431"/>
                  <a:pt x="1611539" y="1184431"/>
                </a:cubicBezTo>
                <a:cubicBezTo>
                  <a:pt x="1518544" y="1184431"/>
                  <a:pt x="1433902" y="1208376"/>
                  <a:pt x="1352044" y="1257936"/>
                </a:cubicBezTo>
                <a:cubicBezTo>
                  <a:pt x="1271300" y="1306939"/>
                  <a:pt x="1210603" y="1374875"/>
                  <a:pt x="1167169" y="1465086"/>
                </a:cubicBezTo>
                <a:lnTo>
                  <a:pt x="1125961" y="1550285"/>
                </a:lnTo>
                <a:lnTo>
                  <a:pt x="41764" y="1007908"/>
                </a:lnTo>
                <a:lnTo>
                  <a:pt x="86869" y="923266"/>
                </a:lnTo>
                <a:cubicBezTo>
                  <a:pt x="231652" y="652077"/>
                  <a:pt x="446041" y="434347"/>
                  <a:pt x="723912" y="277314"/>
                </a:cubicBezTo>
                <a:cubicBezTo>
                  <a:pt x="1000112" y="120838"/>
                  <a:pt x="1337009" y="41764"/>
                  <a:pt x="1724580" y="41764"/>
                </a:cubicBezTo>
                <a:cubicBezTo>
                  <a:pt x="2019714" y="41764"/>
                  <a:pt x="2285890" y="90767"/>
                  <a:pt x="2515314" y="187660"/>
                </a:cubicBezTo>
                <a:cubicBezTo>
                  <a:pt x="2749193" y="286223"/>
                  <a:pt x="2935740" y="429892"/>
                  <a:pt x="3068272" y="614211"/>
                </a:cubicBezTo>
                <a:cubicBezTo>
                  <a:pt x="3202473" y="800758"/>
                  <a:pt x="3270967" y="1017931"/>
                  <a:pt x="3270967" y="1259049"/>
                </a:cubicBezTo>
                <a:cubicBezTo>
                  <a:pt x="3270967" y="1470654"/>
                  <a:pt x="3225304" y="1671679"/>
                  <a:pt x="3135651" y="1856555"/>
                </a:cubicBezTo>
                <a:cubicBezTo>
                  <a:pt x="3045440" y="2041987"/>
                  <a:pt x="2878384" y="2243569"/>
                  <a:pt x="2623901" y="2472993"/>
                </a:cubicBezTo>
                <a:lnTo>
                  <a:pt x="2289788" y="2777036"/>
                </a:lnTo>
                <a:lnTo>
                  <a:pt x="3353381" y="2777036"/>
                </a:lnTo>
                <a:lnTo>
                  <a:pt x="3353381" y="3903554"/>
                </a:lnTo>
                <a:lnTo>
                  <a:pt x="285667" y="3903554"/>
                </a:ln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96D19563-DA54-4519-B4A8-C8C4CC835A1C}"/>
              </a:ext>
            </a:extLst>
          </p:cNvPr>
          <p:cNvSpPr/>
          <p:nvPr/>
        </p:nvSpPr>
        <p:spPr>
          <a:xfrm>
            <a:off x="3910298" y="1826203"/>
            <a:ext cx="1781910" cy="2060334"/>
          </a:xfrm>
          <a:custGeom>
            <a:avLst/>
            <a:gdLst>
              <a:gd name="connsiteX0" fmla="*/ 1852657 w 3563872"/>
              <a:gd name="connsiteY0" fmla="*/ 228311 h 4120727"/>
              <a:gd name="connsiteX1" fmla="*/ 2607196 w 3563872"/>
              <a:gd name="connsiteY1" fmla="*/ 366967 h 4120727"/>
              <a:gd name="connsiteX2" fmla="*/ 3120616 w 3563872"/>
              <a:gd name="connsiteY2" fmla="*/ 762335 h 4120727"/>
              <a:gd name="connsiteX3" fmla="*/ 3305492 w 3563872"/>
              <a:gd name="connsiteY3" fmla="*/ 1352601 h 4120727"/>
              <a:gd name="connsiteX4" fmla="*/ 3179643 w 3563872"/>
              <a:gd name="connsiteY4" fmla="*/ 1909456 h 4120727"/>
              <a:gd name="connsiteX5" fmla="*/ 2689610 w 3563872"/>
              <a:gd name="connsiteY5" fmla="*/ 2497495 h 4120727"/>
              <a:gd name="connsiteX6" fmla="*/ 2176190 w 3563872"/>
              <a:gd name="connsiteY6" fmla="*/ 2964697 h 4120727"/>
              <a:gd name="connsiteX7" fmla="*/ 3387906 w 3563872"/>
              <a:gd name="connsiteY7" fmla="*/ 2964697 h 4120727"/>
              <a:gd name="connsiteX8" fmla="*/ 3387906 w 3563872"/>
              <a:gd name="connsiteY8" fmla="*/ 3904111 h 4120727"/>
              <a:gd name="connsiteX9" fmla="*/ 507852 w 3563872"/>
              <a:gd name="connsiteY9" fmla="*/ 3904111 h 4120727"/>
              <a:gd name="connsiteX10" fmla="*/ 507852 w 3563872"/>
              <a:gd name="connsiteY10" fmla="*/ 3159596 h 4120727"/>
              <a:gd name="connsiteX11" fmla="*/ 1806438 w 3563872"/>
              <a:gd name="connsiteY11" fmla="*/ 1958459 h 4120727"/>
              <a:gd name="connsiteX12" fmla="*/ 2032521 w 3563872"/>
              <a:gd name="connsiteY12" fmla="*/ 1686157 h 4120727"/>
              <a:gd name="connsiteX13" fmla="*/ 2088764 w 3563872"/>
              <a:gd name="connsiteY13" fmla="*/ 1465643 h 4120727"/>
              <a:gd name="connsiteX14" fmla="*/ 1999110 w 3563872"/>
              <a:gd name="connsiteY14" fmla="*/ 1257936 h 4120727"/>
              <a:gd name="connsiteX15" fmla="*/ 1740172 w 3563872"/>
              <a:gd name="connsiteY15" fmla="*/ 1183317 h 4120727"/>
              <a:gd name="connsiteX16" fmla="*/ 1432231 w 3563872"/>
              <a:gd name="connsiteY16" fmla="*/ 1270743 h 4120727"/>
              <a:gd name="connsiteX17" fmla="*/ 1211717 w 3563872"/>
              <a:gd name="connsiteY17" fmla="*/ 1516873 h 4120727"/>
              <a:gd name="connsiteX18" fmla="*/ 297918 w 3563872"/>
              <a:gd name="connsiteY18" fmla="*/ 1060252 h 4120727"/>
              <a:gd name="connsiteX19" fmla="*/ 898764 w 3563872"/>
              <a:gd name="connsiteY19" fmla="*/ 452166 h 4120727"/>
              <a:gd name="connsiteX20" fmla="*/ 1852657 w 3563872"/>
              <a:gd name="connsiteY20" fmla="*/ 228311 h 4120727"/>
              <a:gd name="connsiteX21" fmla="*/ 1852657 w 3563872"/>
              <a:gd name="connsiteY21" fmla="*/ 41764 h 4120727"/>
              <a:gd name="connsiteX22" fmla="*/ 805769 w 3563872"/>
              <a:gd name="connsiteY22" fmla="*/ 289008 h 4120727"/>
              <a:gd name="connsiteX23" fmla="*/ 131974 w 3563872"/>
              <a:gd name="connsiteY23" fmla="*/ 972269 h 4120727"/>
              <a:gd name="connsiteX24" fmla="*/ 41764 w 3563872"/>
              <a:gd name="connsiteY24" fmla="*/ 1141553 h 4120727"/>
              <a:gd name="connsiteX25" fmla="*/ 213276 w 3563872"/>
              <a:gd name="connsiteY25" fmla="*/ 1227309 h 4120727"/>
              <a:gd name="connsiteX26" fmla="*/ 1127075 w 3563872"/>
              <a:gd name="connsiteY26" fmla="*/ 1683930 h 4120727"/>
              <a:gd name="connsiteX27" fmla="*/ 1296359 w 3563872"/>
              <a:gd name="connsiteY27" fmla="*/ 1768572 h 4120727"/>
              <a:gd name="connsiteX28" fmla="*/ 1378774 w 3563872"/>
              <a:gd name="connsiteY28" fmla="*/ 1598174 h 4120727"/>
              <a:gd name="connsiteX29" fmla="*/ 1528567 w 3563872"/>
              <a:gd name="connsiteY29" fmla="*/ 1430004 h 4120727"/>
              <a:gd name="connsiteX30" fmla="*/ 1739616 w 3563872"/>
              <a:gd name="connsiteY30" fmla="*/ 1369863 h 4120727"/>
              <a:gd name="connsiteX31" fmla="*/ 1879386 w 3563872"/>
              <a:gd name="connsiteY31" fmla="*/ 1401604 h 4120727"/>
              <a:gd name="connsiteX32" fmla="*/ 1901661 w 3563872"/>
              <a:gd name="connsiteY32" fmla="*/ 1465643 h 4120727"/>
              <a:gd name="connsiteX33" fmla="*/ 1864908 w 3563872"/>
              <a:gd name="connsiteY33" fmla="*/ 1602629 h 4120727"/>
              <a:gd name="connsiteX34" fmla="*/ 1678361 w 3563872"/>
              <a:gd name="connsiteY34" fmla="*/ 1822030 h 4120727"/>
              <a:gd name="connsiteX35" fmla="*/ 380889 w 3563872"/>
              <a:gd name="connsiteY35" fmla="*/ 3022053 h 4120727"/>
              <a:gd name="connsiteX36" fmla="*/ 320749 w 3563872"/>
              <a:gd name="connsiteY36" fmla="*/ 3077738 h 4120727"/>
              <a:gd name="connsiteX37" fmla="*/ 320749 w 3563872"/>
              <a:gd name="connsiteY37" fmla="*/ 3159596 h 4120727"/>
              <a:gd name="connsiteX38" fmla="*/ 320749 w 3563872"/>
              <a:gd name="connsiteY38" fmla="*/ 3904111 h 4120727"/>
              <a:gd name="connsiteX39" fmla="*/ 320749 w 3563872"/>
              <a:gd name="connsiteY39" fmla="*/ 4091214 h 4120727"/>
              <a:gd name="connsiteX40" fmla="*/ 507852 w 3563872"/>
              <a:gd name="connsiteY40" fmla="*/ 4091214 h 4120727"/>
              <a:gd name="connsiteX41" fmla="*/ 3387906 w 3563872"/>
              <a:gd name="connsiteY41" fmla="*/ 4091214 h 4120727"/>
              <a:gd name="connsiteX42" fmla="*/ 3575009 w 3563872"/>
              <a:gd name="connsiteY42" fmla="*/ 4091214 h 4120727"/>
              <a:gd name="connsiteX43" fmla="*/ 3575009 w 3563872"/>
              <a:gd name="connsiteY43" fmla="*/ 3904111 h 4120727"/>
              <a:gd name="connsiteX44" fmla="*/ 3575009 w 3563872"/>
              <a:gd name="connsiteY44" fmla="*/ 2964697 h 4120727"/>
              <a:gd name="connsiteX45" fmla="*/ 3575009 w 3563872"/>
              <a:gd name="connsiteY45" fmla="*/ 2777593 h 4120727"/>
              <a:gd name="connsiteX46" fmla="*/ 3387906 w 3563872"/>
              <a:gd name="connsiteY46" fmla="*/ 2777593 h 4120727"/>
              <a:gd name="connsiteX47" fmla="*/ 2659540 w 3563872"/>
              <a:gd name="connsiteY47" fmla="*/ 2777593 h 4120727"/>
              <a:gd name="connsiteX48" fmla="*/ 2815459 w 3563872"/>
              <a:gd name="connsiteY48" fmla="*/ 2635595 h 4120727"/>
              <a:gd name="connsiteX49" fmla="*/ 3347812 w 3563872"/>
              <a:gd name="connsiteY49" fmla="*/ 1991314 h 4120727"/>
              <a:gd name="connsiteX50" fmla="*/ 3492595 w 3563872"/>
              <a:gd name="connsiteY50" fmla="*/ 1352601 h 4120727"/>
              <a:gd name="connsiteX51" fmla="*/ 3272637 w 3563872"/>
              <a:gd name="connsiteY51" fmla="*/ 653191 h 4120727"/>
              <a:gd name="connsiteX52" fmla="*/ 2680144 w 3563872"/>
              <a:gd name="connsiteY52" fmla="*/ 194899 h 4120727"/>
              <a:gd name="connsiteX53" fmla="*/ 1852657 w 3563872"/>
              <a:gd name="connsiteY53" fmla="*/ 41764 h 4120727"/>
              <a:gd name="connsiteX54" fmla="*/ 1852657 w 3563872"/>
              <a:gd name="connsiteY54" fmla="*/ 41764 h 41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563872" h="4120727">
                <a:moveTo>
                  <a:pt x="1852657" y="228311"/>
                </a:moveTo>
                <a:cubicBezTo>
                  <a:pt x="2136653" y="228311"/>
                  <a:pt x="2388351" y="274530"/>
                  <a:pt x="2607196" y="366967"/>
                </a:cubicBezTo>
                <a:cubicBezTo>
                  <a:pt x="2826039" y="459405"/>
                  <a:pt x="2997551" y="591380"/>
                  <a:pt x="3120616" y="762335"/>
                </a:cubicBezTo>
                <a:cubicBezTo>
                  <a:pt x="3243681" y="933289"/>
                  <a:pt x="3305492" y="1130416"/>
                  <a:pt x="3305492" y="1352601"/>
                </a:cubicBezTo>
                <a:cubicBezTo>
                  <a:pt x="3305492" y="1550841"/>
                  <a:pt x="3263728" y="1736831"/>
                  <a:pt x="3179643" y="1909456"/>
                </a:cubicBezTo>
                <a:cubicBezTo>
                  <a:pt x="3095557" y="2082081"/>
                  <a:pt x="2932399" y="2278094"/>
                  <a:pt x="2689610" y="2497495"/>
                </a:cubicBezTo>
                <a:lnTo>
                  <a:pt x="2176190" y="2964697"/>
                </a:lnTo>
                <a:lnTo>
                  <a:pt x="3387906" y="2964697"/>
                </a:lnTo>
                <a:lnTo>
                  <a:pt x="3387906" y="3904111"/>
                </a:lnTo>
                <a:lnTo>
                  <a:pt x="507852" y="3904111"/>
                </a:lnTo>
                <a:lnTo>
                  <a:pt x="507852" y="3159596"/>
                </a:lnTo>
                <a:lnTo>
                  <a:pt x="1806438" y="1958459"/>
                </a:lnTo>
                <a:cubicBezTo>
                  <a:pt x="1919479" y="1852657"/>
                  <a:pt x="1994655" y="1761890"/>
                  <a:pt x="2032521" y="1686157"/>
                </a:cubicBezTo>
                <a:cubicBezTo>
                  <a:pt x="2070388" y="1610982"/>
                  <a:pt x="2088764" y="1537477"/>
                  <a:pt x="2088764" y="1465643"/>
                </a:cubicBezTo>
                <a:cubicBezTo>
                  <a:pt x="2088764" y="1376546"/>
                  <a:pt x="2058693" y="1307496"/>
                  <a:pt x="1999110" y="1257936"/>
                </a:cubicBezTo>
                <a:cubicBezTo>
                  <a:pt x="1938970" y="1208375"/>
                  <a:pt x="1852657" y="1183317"/>
                  <a:pt x="1740172" y="1183317"/>
                </a:cubicBezTo>
                <a:cubicBezTo>
                  <a:pt x="1630472" y="1183317"/>
                  <a:pt x="1528010" y="1212273"/>
                  <a:pt x="1432231" y="1270743"/>
                </a:cubicBezTo>
                <a:cubicBezTo>
                  <a:pt x="1336452" y="1329213"/>
                  <a:pt x="1262948" y="1411071"/>
                  <a:pt x="1211717" y="1516873"/>
                </a:cubicBezTo>
                <a:lnTo>
                  <a:pt x="297918" y="1060252"/>
                </a:lnTo>
                <a:cubicBezTo>
                  <a:pt x="434904" y="803542"/>
                  <a:pt x="634815" y="600847"/>
                  <a:pt x="898764" y="452166"/>
                </a:cubicBezTo>
                <a:cubicBezTo>
                  <a:pt x="1161043" y="302929"/>
                  <a:pt x="1479564" y="228311"/>
                  <a:pt x="1852657" y="228311"/>
                </a:cubicBezTo>
                <a:moveTo>
                  <a:pt x="1852657" y="41764"/>
                </a:moveTo>
                <a:cubicBezTo>
                  <a:pt x="1448937" y="41764"/>
                  <a:pt x="1096448" y="125292"/>
                  <a:pt x="805769" y="289008"/>
                </a:cubicBezTo>
                <a:cubicBezTo>
                  <a:pt x="511750" y="454951"/>
                  <a:pt x="285110" y="684932"/>
                  <a:pt x="131974" y="972269"/>
                </a:cubicBezTo>
                <a:lnTo>
                  <a:pt x="41764" y="1141553"/>
                </a:lnTo>
                <a:lnTo>
                  <a:pt x="213276" y="1227309"/>
                </a:lnTo>
                <a:lnTo>
                  <a:pt x="1127075" y="1683930"/>
                </a:lnTo>
                <a:lnTo>
                  <a:pt x="1296359" y="1768572"/>
                </a:lnTo>
                <a:lnTo>
                  <a:pt x="1378774" y="1598174"/>
                </a:lnTo>
                <a:cubicBezTo>
                  <a:pt x="1414412" y="1524669"/>
                  <a:pt x="1463415" y="1469541"/>
                  <a:pt x="1528567" y="1430004"/>
                </a:cubicBezTo>
                <a:cubicBezTo>
                  <a:pt x="1595390" y="1389353"/>
                  <a:pt x="1663883" y="1369863"/>
                  <a:pt x="1739616" y="1369863"/>
                </a:cubicBezTo>
                <a:cubicBezTo>
                  <a:pt x="1805324" y="1369863"/>
                  <a:pt x="1854884" y="1381001"/>
                  <a:pt x="1879386" y="1401604"/>
                </a:cubicBezTo>
                <a:cubicBezTo>
                  <a:pt x="1887739" y="1408286"/>
                  <a:pt x="1901661" y="1419980"/>
                  <a:pt x="1901661" y="1465643"/>
                </a:cubicBezTo>
                <a:cubicBezTo>
                  <a:pt x="1901661" y="1507964"/>
                  <a:pt x="1889410" y="1554183"/>
                  <a:pt x="1864908" y="1602629"/>
                </a:cubicBezTo>
                <a:cubicBezTo>
                  <a:pt x="1849316" y="1633813"/>
                  <a:pt x="1804211" y="1703420"/>
                  <a:pt x="1678361" y="1822030"/>
                </a:cubicBezTo>
                <a:lnTo>
                  <a:pt x="380889" y="3022053"/>
                </a:lnTo>
                <a:lnTo>
                  <a:pt x="320749" y="3077738"/>
                </a:lnTo>
                <a:lnTo>
                  <a:pt x="320749" y="3159596"/>
                </a:lnTo>
                <a:lnTo>
                  <a:pt x="320749" y="3904111"/>
                </a:lnTo>
                <a:lnTo>
                  <a:pt x="320749" y="4091214"/>
                </a:lnTo>
                <a:lnTo>
                  <a:pt x="507852" y="4091214"/>
                </a:lnTo>
                <a:lnTo>
                  <a:pt x="3387906" y="4091214"/>
                </a:lnTo>
                <a:lnTo>
                  <a:pt x="3575009" y="4091214"/>
                </a:lnTo>
                <a:lnTo>
                  <a:pt x="3575009" y="3904111"/>
                </a:lnTo>
                <a:lnTo>
                  <a:pt x="3575009" y="2964697"/>
                </a:lnTo>
                <a:lnTo>
                  <a:pt x="3575009" y="2777593"/>
                </a:lnTo>
                <a:lnTo>
                  <a:pt x="3387906" y="2777593"/>
                </a:lnTo>
                <a:lnTo>
                  <a:pt x="2659540" y="2777593"/>
                </a:lnTo>
                <a:lnTo>
                  <a:pt x="2815459" y="2635595"/>
                </a:lnTo>
                <a:cubicBezTo>
                  <a:pt x="3078295" y="2398932"/>
                  <a:pt x="3252591" y="2187884"/>
                  <a:pt x="3347812" y="1991314"/>
                </a:cubicBezTo>
                <a:cubicBezTo>
                  <a:pt x="3443591" y="1793630"/>
                  <a:pt x="3492595" y="1578684"/>
                  <a:pt x="3492595" y="1352601"/>
                </a:cubicBezTo>
                <a:cubicBezTo>
                  <a:pt x="3492595" y="1091436"/>
                  <a:pt x="3418533" y="855886"/>
                  <a:pt x="3272637" y="653191"/>
                </a:cubicBezTo>
                <a:cubicBezTo>
                  <a:pt x="3129525" y="454394"/>
                  <a:pt x="2930171" y="300702"/>
                  <a:pt x="2680144" y="194899"/>
                </a:cubicBezTo>
                <a:cubicBezTo>
                  <a:pt x="2438469" y="92995"/>
                  <a:pt x="2160041" y="41764"/>
                  <a:pt x="1852657" y="41764"/>
                </a:cubicBezTo>
                <a:lnTo>
                  <a:pt x="1852657" y="4176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60E2D5D-E23A-4536-A8B0-FFD901E40F2D}"/>
              </a:ext>
            </a:extLst>
          </p:cNvPr>
          <p:cNvSpPr/>
          <p:nvPr/>
        </p:nvSpPr>
        <p:spPr>
          <a:xfrm>
            <a:off x="5931097" y="1933785"/>
            <a:ext cx="334108" cy="361951"/>
          </a:xfrm>
          <a:custGeom>
            <a:avLst/>
            <a:gdLst>
              <a:gd name="connsiteX0" fmla="*/ 670453 w 668226"/>
              <a:gd name="connsiteY0" fmla="*/ 634258 h 723911"/>
              <a:gd name="connsiteX1" fmla="*/ 490589 w 668226"/>
              <a:gd name="connsiteY1" fmla="*/ 454394 h 723911"/>
              <a:gd name="connsiteX2" fmla="*/ 548503 w 668226"/>
              <a:gd name="connsiteY2" fmla="*/ 295133 h 723911"/>
              <a:gd name="connsiteX3" fmla="*/ 295133 w 668226"/>
              <a:gd name="connsiteY3" fmla="*/ 41764 h 723911"/>
              <a:gd name="connsiteX4" fmla="*/ 41764 w 668226"/>
              <a:gd name="connsiteY4" fmla="*/ 295133 h 723911"/>
              <a:gd name="connsiteX5" fmla="*/ 295133 w 668226"/>
              <a:gd name="connsiteY5" fmla="*/ 548502 h 723911"/>
              <a:gd name="connsiteX6" fmla="*/ 420426 w 668226"/>
              <a:gd name="connsiteY6" fmla="*/ 513977 h 723911"/>
              <a:gd name="connsiteX7" fmla="*/ 605301 w 668226"/>
              <a:gd name="connsiteY7" fmla="*/ 698853 h 723911"/>
              <a:gd name="connsiteX8" fmla="*/ 670453 w 668226"/>
              <a:gd name="connsiteY8" fmla="*/ 634258 h 723911"/>
              <a:gd name="connsiteX9" fmla="*/ 134202 w 668226"/>
              <a:gd name="connsiteY9" fmla="*/ 295133 h 723911"/>
              <a:gd name="connsiteX10" fmla="*/ 295133 w 668226"/>
              <a:gd name="connsiteY10" fmla="*/ 134202 h 723911"/>
              <a:gd name="connsiteX11" fmla="*/ 456621 w 668226"/>
              <a:gd name="connsiteY11" fmla="*/ 295133 h 723911"/>
              <a:gd name="connsiteX12" fmla="*/ 295133 w 668226"/>
              <a:gd name="connsiteY12" fmla="*/ 456064 h 723911"/>
              <a:gd name="connsiteX13" fmla="*/ 134202 w 668226"/>
              <a:gd name="connsiteY13" fmla="*/ 295133 h 72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8226" h="723911">
                <a:moveTo>
                  <a:pt x="670453" y="634258"/>
                </a:moveTo>
                <a:lnTo>
                  <a:pt x="490589" y="454394"/>
                </a:lnTo>
                <a:cubicBezTo>
                  <a:pt x="526228" y="410959"/>
                  <a:pt x="548503" y="355830"/>
                  <a:pt x="548503" y="295133"/>
                </a:cubicBezTo>
                <a:cubicBezTo>
                  <a:pt x="548503" y="155363"/>
                  <a:pt x="434904" y="41764"/>
                  <a:pt x="295133" y="41764"/>
                </a:cubicBezTo>
                <a:cubicBezTo>
                  <a:pt x="155362" y="41764"/>
                  <a:pt x="41764" y="155363"/>
                  <a:pt x="41764" y="295133"/>
                </a:cubicBezTo>
                <a:cubicBezTo>
                  <a:pt x="41764" y="434904"/>
                  <a:pt x="155362" y="548502"/>
                  <a:pt x="295133" y="548502"/>
                </a:cubicBezTo>
                <a:cubicBezTo>
                  <a:pt x="340795" y="548502"/>
                  <a:pt x="383117" y="535138"/>
                  <a:pt x="420426" y="513977"/>
                </a:cubicBezTo>
                <a:lnTo>
                  <a:pt x="605301" y="698853"/>
                </a:lnTo>
                <a:lnTo>
                  <a:pt x="670453" y="634258"/>
                </a:lnTo>
                <a:close/>
                <a:moveTo>
                  <a:pt x="134202" y="295133"/>
                </a:moveTo>
                <a:cubicBezTo>
                  <a:pt x="134202" y="206036"/>
                  <a:pt x="206594" y="134202"/>
                  <a:pt x="295133" y="134202"/>
                </a:cubicBezTo>
                <a:cubicBezTo>
                  <a:pt x="384230" y="134202"/>
                  <a:pt x="456621" y="206593"/>
                  <a:pt x="456621" y="295133"/>
                </a:cubicBezTo>
                <a:cubicBezTo>
                  <a:pt x="456621" y="384230"/>
                  <a:pt x="384230" y="456064"/>
                  <a:pt x="295133" y="456064"/>
                </a:cubicBezTo>
                <a:cubicBezTo>
                  <a:pt x="206594" y="456621"/>
                  <a:pt x="134202" y="384230"/>
                  <a:pt x="134202" y="29513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D689CFDD-0DDC-4FF0-86F2-2DCD9294CFA6}"/>
              </a:ext>
            </a:extLst>
          </p:cNvPr>
          <p:cNvSpPr/>
          <p:nvPr/>
        </p:nvSpPr>
        <p:spPr>
          <a:xfrm>
            <a:off x="845691" y="1410795"/>
            <a:ext cx="3006974" cy="3006974"/>
          </a:xfrm>
          <a:custGeom>
            <a:avLst/>
            <a:gdLst>
              <a:gd name="connsiteX0" fmla="*/ 3030405 w 6014034"/>
              <a:gd name="connsiteY0" fmla="*/ 6019603 h 6014034"/>
              <a:gd name="connsiteX1" fmla="*/ 41764 w 6014034"/>
              <a:gd name="connsiteY1" fmla="*/ 3030962 h 6014034"/>
              <a:gd name="connsiteX2" fmla="*/ 3030405 w 6014034"/>
              <a:gd name="connsiteY2" fmla="*/ 41764 h 6014034"/>
              <a:gd name="connsiteX3" fmla="*/ 6019046 w 6014034"/>
              <a:gd name="connsiteY3" fmla="*/ 3030405 h 6014034"/>
              <a:gd name="connsiteX4" fmla="*/ 3030405 w 6014034"/>
              <a:gd name="connsiteY4" fmla="*/ 6019603 h 6014034"/>
              <a:gd name="connsiteX5" fmla="*/ 3030405 w 6014034"/>
              <a:gd name="connsiteY5" fmla="*/ 169284 h 6014034"/>
              <a:gd name="connsiteX6" fmla="*/ 168727 w 6014034"/>
              <a:gd name="connsiteY6" fmla="*/ 3030962 h 6014034"/>
              <a:gd name="connsiteX7" fmla="*/ 3030405 w 6014034"/>
              <a:gd name="connsiteY7" fmla="*/ 5892083 h 6014034"/>
              <a:gd name="connsiteX8" fmla="*/ 5892084 w 6014034"/>
              <a:gd name="connsiteY8" fmla="*/ 3030962 h 6014034"/>
              <a:gd name="connsiteX9" fmla="*/ 3030405 w 6014034"/>
              <a:gd name="connsiteY9" fmla="*/ 169284 h 601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4034" h="6014034">
                <a:moveTo>
                  <a:pt x="3030405" y="6019603"/>
                </a:moveTo>
                <a:cubicBezTo>
                  <a:pt x="1382114" y="6019603"/>
                  <a:pt x="41764" y="4678696"/>
                  <a:pt x="41764" y="3030962"/>
                </a:cubicBezTo>
                <a:cubicBezTo>
                  <a:pt x="41764" y="1382671"/>
                  <a:pt x="1382114" y="41764"/>
                  <a:pt x="3030405" y="41764"/>
                </a:cubicBezTo>
                <a:cubicBezTo>
                  <a:pt x="4678696" y="41764"/>
                  <a:pt x="6019046" y="1382671"/>
                  <a:pt x="6019046" y="3030405"/>
                </a:cubicBezTo>
                <a:cubicBezTo>
                  <a:pt x="6019046" y="4678696"/>
                  <a:pt x="4678696" y="6019603"/>
                  <a:pt x="3030405" y="6019603"/>
                </a:cubicBezTo>
                <a:close/>
                <a:moveTo>
                  <a:pt x="3030405" y="169284"/>
                </a:moveTo>
                <a:cubicBezTo>
                  <a:pt x="1452835" y="169284"/>
                  <a:pt x="168727" y="1452835"/>
                  <a:pt x="168727" y="3030962"/>
                </a:cubicBezTo>
                <a:cubicBezTo>
                  <a:pt x="168727" y="4608533"/>
                  <a:pt x="1452278" y="5892083"/>
                  <a:pt x="3030405" y="5892083"/>
                </a:cubicBezTo>
                <a:cubicBezTo>
                  <a:pt x="4608533" y="5892083"/>
                  <a:pt x="5892084" y="4608533"/>
                  <a:pt x="5892084" y="3030962"/>
                </a:cubicBezTo>
                <a:cubicBezTo>
                  <a:pt x="5892084" y="1452835"/>
                  <a:pt x="4607976" y="169284"/>
                  <a:pt x="3030405" y="16928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177B89D4-4F02-40A5-93D4-4E52BB3DBEA2}"/>
              </a:ext>
            </a:extLst>
          </p:cNvPr>
          <p:cNvSpPr/>
          <p:nvPr/>
        </p:nvSpPr>
        <p:spPr>
          <a:xfrm>
            <a:off x="356780" y="1998546"/>
            <a:ext cx="1030167" cy="1921123"/>
          </a:xfrm>
          <a:custGeom>
            <a:avLst/>
            <a:gdLst>
              <a:gd name="connsiteX0" fmla="*/ 657646 w 2060363"/>
              <a:gd name="connsiteY0" fmla="*/ 3822253 h 3842299"/>
              <a:gd name="connsiteX1" fmla="*/ 657646 w 2060363"/>
              <a:gd name="connsiteY1" fmla="*/ 1142667 h 3842299"/>
              <a:gd name="connsiteX2" fmla="*/ 41764 w 2060363"/>
              <a:gd name="connsiteY2" fmla="*/ 1142667 h 3842299"/>
              <a:gd name="connsiteX3" fmla="*/ 41764 w 2060363"/>
              <a:gd name="connsiteY3" fmla="*/ 41764 h 3842299"/>
              <a:gd name="connsiteX4" fmla="*/ 2055909 w 2060363"/>
              <a:gd name="connsiteY4" fmla="*/ 41764 h 3842299"/>
              <a:gd name="connsiteX5" fmla="*/ 2055909 w 2060363"/>
              <a:gd name="connsiteY5" fmla="*/ 3822253 h 384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0363" h="3842299">
                <a:moveTo>
                  <a:pt x="657646" y="3822253"/>
                </a:moveTo>
                <a:lnTo>
                  <a:pt x="657646" y="1142667"/>
                </a:lnTo>
                <a:lnTo>
                  <a:pt x="41764" y="1142667"/>
                </a:lnTo>
                <a:lnTo>
                  <a:pt x="41764" y="41764"/>
                </a:lnTo>
                <a:lnTo>
                  <a:pt x="2055909" y="41764"/>
                </a:lnTo>
                <a:lnTo>
                  <a:pt x="2055909" y="3822253"/>
                </a:ln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BD749ACE-4938-40F5-BAF7-1CDC19EC810F}"/>
              </a:ext>
            </a:extLst>
          </p:cNvPr>
          <p:cNvSpPr/>
          <p:nvPr/>
        </p:nvSpPr>
        <p:spPr>
          <a:xfrm>
            <a:off x="310004" y="1952049"/>
            <a:ext cx="1141537" cy="2004649"/>
          </a:xfrm>
          <a:custGeom>
            <a:avLst/>
            <a:gdLst>
              <a:gd name="connsiteX0" fmla="*/ 2056466 w 2283105"/>
              <a:gd name="connsiteY0" fmla="*/ 228311 h 4009356"/>
              <a:gd name="connsiteX1" fmla="*/ 2056466 w 2283105"/>
              <a:gd name="connsiteY1" fmla="*/ 3821696 h 4009356"/>
              <a:gd name="connsiteX2" fmla="*/ 844749 w 2283105"/>
              <a:gd name="connsiteY2" fmla="*/ 3821696 h 4009356"/>
              <a:gd name="connsiteX3" fmla="*/ 844749 w 2283105"/>
              <a:gd name="connsiteY3" fmla="*/ 1142110 h 4009356"/>
              <a:gd name="connsiteX4" fmla="*/ 228867 w 2283105"/>
              <a:gd name="connsiteY4" fmla="*/ 1142110 h 4009356"/>
              <a:gd name="connsiteX5" fmla="*/ 228867 w 2283105"/>
              <a:gd name="connsiteY5" fmla="*/ 228311 h 4009356"/>
              <a:gd name="connsiteX6" fmla="*/ 2056466 w 2283105"/>
              <a:gd name="connsiteY6" fmla="*/ 228311 h 4009356"/>
              <a:gd name="connsiteX7" fmla="*/ 2243012 w 2283105"/>
              <a:gd name="connsiteY7" fmla="*/ 41764 h 4009356"/>
              <a:gd name="connsiteX8" fmla="*/ 2055909 w 2283105"/>
              <a:gd name="connsiteY8" fmla="*/ 41764 h 4009356"/>
              <a:gd name="connsiteX9" fmla="*/ 228867 w 2283105"/>
              <a:gd name="connsiteY9" fmla="*/ 41764 h 4009356"/>
              <a:gd name="connsiteX10" fmla="*/ 41764 w 2283105"/>
              <a:gd name="connsiteY10" fmla="*/ 41764 h 4009356"/>
              <a:gd name="connsiteX11" fmla="*/ 41764 w 2283105"/>
              <a:gd name="connsiteY11" fmla="*/ 228867 h 4009356"/>
              <a:gd name="connsiteX12" fmla="*/ 41764 w 2283105"/>
              <a:gd name="connsiteY12" fmla="*/ 1142110 h 4009356"/>
              <a:gd name="connsiteX13" fmla="*/ 41764 w 2283105"/>
              <a:gd name="connsiteY13" fmla="*/ 1329213 h 4009356"/>
              <a:gd name="connsiteX14" fmla="*/ 228867 w 2283105"/>
              <a:gd name="connsiteY14" fmla="*/ 1329213 h 4009356"/>
              <a:gd name="connsiteX15" fmla="*/ 658203 w 2283105"/>
              <a:gd name="connsiteY15" fmla="*/ 1329213 h 4009356"/>
              <a:gd name="connsiteX16" fmla="*/ 658203 w 2283105"/>
              <a:gd name="connsiteY16" fmla="*/ 3821696 h 4009356"/>
              <a:gd name="connsiteX17" fmla="*/ 658203 w 2283105"/>
              <a:gd name="connsiteY17" fmla="*/ 4008800 h 4009356"/>
              <a:gd name="connsiteX18" fmla="*/ 845306 w 2283105"/>
              <a:gd name="connsiteY18" fmla="*/ 4008800 h 4009356"/>
              <a:gd name="connsiteX19" fmla="*/ 2057022 w 2283105"/>
              <a:gd name="connsiteY19" fmla="*/ 4008800 h 4009356"/>
              <a:gd name="connsiteX20" fmla="*/ 2244126 w 2283105"/>
              <a:gd name="connsiteY20" fmla="*/ 4008800 h 4009356"/>
              <a:gd name="connsiteX21" fmla="*/ 2244126 w 2283105"/>
              <a:gd name="connsiteY21" fmla="*/ 3821696 h 4009356"/>
              <a:gd name="connsiteX22" fmla="*/ 2244126 w 2283105"/>
              <a:gd name="connsiteY22" fmla="*/ 228311 h 4009356"/>
              <a:gd name="connsiteX23" fmla="*/ 2244126 w 2283105"/>
              <a:gd name="connsiteY23" fmla="*/ 41764 h 4009356"/>
              <a:gd name="connsiteX24" fmla="*/ 2243012 w 2283105"/>
              <a:gd name="connsiteY24" fmla="*/ 41764 h 400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3105" h="4009356">
                <a:moveTo>
                  <a:pt x="2056466" y="228311"/>
                </a:moveTo>
                <a:lnTo>
                  <a:pt x="2056466" y="3821696"/>
                </a:lnTo>
                <a:lnTo>
                  <a:pt x="844749" y="3821696"/>
                </a:lnTo>
                <a:lnTo>
                  <a:pt x="844749" y="1142110"/>
                </a:lnTo>
                <a:lnTo>
                  <a:pt x="228867" y="1142110"/>
                </a:lnTo>
                <a:lnTo>
                  <a:pt x="228867" y="228311"/>
                </a:lnTo>
                <a:lnTo>
                  <a:pt x="2056466" y="228311"/>
                </a:lnTo>
                <a:moveTo>
                  <a:pt x="2243012" y="41764"/>
                </a:moveTo>
                <a:lnTo>
                  <a:pt x="2055909" y="41764"/>
                </a:lnTo>
                <a:lnTo>
                  <a:pt x="228867" y="41764"/>
                </a:lnTo>
                <a:lnTo>
                  <a:pt x="41764" y="41764"/>
                </a:lnTo>
                <a:lnTo>
                  <a:pt x="41764" y="228867"/>
                </a:lnTo>
                <a:lnTo>
                  <a:pt x="41764" y="1142110"/>
                </a:lnTo>
                <a:lnTo>
                  <a:pt x="41764" y="1329213"/>
                </a:lnTo>
                <a:lnTo>
                  <a:pt x="228867" y="1329213"/>
                </a:lnTo>
                <a:lnTo>
                  <a:pt x="658203" y="1329213"/>
                </a:lnTo>
                <a:lnTo>
                  <a:pt x="658203" y="3821696"/>
                </a:lnTo>
                <a:lnTo>
                  <a:pt x="658203" y="4008800"/>
                </a:lnTo>
                <a:lnTo>
                  <a:pt x="845306" y="4008800"/>
                </a:lnTo>
                <a:lnTo>
                  <a:pt x="2057022" y="4008800"/>
                </a:lnTo>
                <a:lnTo>
                  <a:pt x="2244126" y="4008800"/>
                </a:lnTo>
                <a:lnTo>
                  <a:pt x="2244126" y="3821696"/>
                </a:lnTo>
                <a:lnTo>
                  <a:pt x="2244126" y="228311"/>
                </a:lnTo>
                <a:lnTo>
                  <a:pt x="2244126" y="41764"/>
                </a:lnTo>
                <a:lnTo>
                  <a:pt x="2243012" y="4176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1AB76CB-61FF-4E9C-A31C-F7E8671A73E6}"/>
              </a:ext>
            </a:extLst>
          </p:cNvPr>
          <p:cNvGrpSpPr/>
          <p:nvPr/>
        </p:nvGrpSpPr>
        <p:grpSpPr>
          <a:xfrm>
            <a:off x="1797343" y="1872566"/>
            <a:ext cx="250582" cy="382554"/>
            <a:chOff x="3732240" y="5103737"/>
            <a:chExt cx="501228" cy="765208"/>
          </a:xfrm>
          <a:solidFill>
            <a:schemeClr val="accent2"/>
          </a:solidFill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8D40280-332B-41C5-807D-9957B0AE01B1}"/>
                </a:ext>
              </a:extLst>
            </p:cNvPr>
            <p:cNvSpPr/>
            <p:nvPr/>
          </p:nvSpPr>
          <p:spPr>
            <a:xfrm>
              <a:off x="3859218" y="5690173"/>
              <a:ext cx="278460" cy="111384"/>
            </a:xfrm>
            <a:custGeom>
              <a:avLst/>
              <a:gdLst>
                <a:gd name="connsiteX0" fmla="*/ 236663 w 278427"/>
                <a:gd name="connsiteY0" fmla="*/ 81858 h 111371"/>
                <a:gd name="connsiteX1" fmla="*/ 61811 w 278427"/>
                <a:gd name="connsiteY1" fmla="*/ 81858 h 111371"/>
                <a:gd name="connsiteX2" fmla="*/ 41764 w 278427"/>
                <a:gd name="connsiteY2" fmla="*/ 61811 h 111371"/>
                <a:gd name="connsiteX3" fmla="*/ 41764 w 278427"/>
                <a:gd name="connsiteY3" fmla="*/ 61811 h 111371"/>
                <a:gd name="connsiteX4" fmla="*/ 61811 w 278427"/>
                <a:gd name="connsiteY4" fmla="*/ 41764 h 111371"/>
                <a:gd name="connsiteX5" fmla="*/ 236663 w 278427"/>
                <a:gd name="connsiteY5" fmla="*/ 41764 h 111371"/>
                <a:gd name="connsiteX6" fmla="*/ 256710 w 278427"/>
                <a:gd name="connsiteY6" fmla="*/ 61811 h 111371"/>
                <a:gd name="connsiteX7" fmla="*/ 256710 w 278427"/>
                <a:gd name="connsiteY7" fmla="*/ 61811 h 111371"/>
                <a:gd name="connsiteX8" fmla="*/ 236663 w 278427"/>
                <a:gd name="connsiteY8" fmla="*/ 81858 h 11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27" h="111371">
                  <a:moveTo>
                    <a:pt x="236663" y="81858"/>
                  </a:moveTo>
                  <a:lnTo>
                    <a:pt x="61811" y="81858"/>
                  </a:lnTo>
                  <a:cubicBezTo>
                    <a:pt x="50674" y="81858"/>
                    <a:pt x="41764" y="72948"/>
                    <a:pt x="41764" y="61811"/>
                  </a:cubicBezTo>
                  <a:lnTo>
                    <a:pt x="41764" y="61811"/>
                  </a:lnTo>
                  <a:cubicBezTo>
                    <a:pt x="41764" y="50674"/>
                    <a:pt x="50674" y="41764"/>
                    <a:pt x="61811" y="41764"/>
                  </a:cubicBezTo>
                  <a:lnTo>
                    <a:pt x="236663" y="41764"/>
                  </a:lnTo>
                  <a:cubicBezTo>
                    <a:pt x="247800" y="41764"/>
                    <a:pt x="256710" y="50674"/>
                    <a:pt x="256710" y="61811"/>
                  </a:cubicBezTo>
                  <a:lnTo>
                    <a:pt x="256710" y="61811"/>
                  </a:lnTo>
                  <a:cubicBezTo>
                    <a:pt x="256710" y="72948"/>
                    <a:pt x="247800" y="81858"/>
                    <a:pt x="236663" y="81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39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A61A014-371E-4278-86CA-A606252949D0}"/>
                </a:ext>
              </a:extLst>
            </p:cNvPr>
            <p:cNvSpPr/>
            <p:nvPr/>
          </p:nvSpPr>
          <p:spPr>
            <a:xfrm>
              <a:off x="3894861" y="5757561"/>
              <a:ext cx="222768" cy="111384"/>
            </a:xfrm>
            <a:custGeom>
              <a:avLst/>
              <a:gdLst>
                <a:gd name="connsiteX0" fmla="*/ 170954 w 222742"/>
                <a:gd name="connsiteY0" fmla="*/ 81858 h 111371"/>
                <a:gd name="connsiteX1" fmla="*/ 61811 w 222742"/>
                <a:gd name="connsiteY1" fmla="*/ 81858 h 111371"/>
                <a:gd name="connsiteX2" fmla="*/ 41764 w 222742"/>
                <a:gd name="connsiteY2" fmla="*/ 61811 h 111371"/>
                <a:gd name="connsiteX3" fmla="*/ 41764 w 222742"/>
                <a:gd name="connsiteY3" fmla="*/ 61811 h 111371"/>
                <a:gd name="connsiteX4" fmla="*/ 61811 w 222742"/>
                <a:gd name="connsiteY4" fmla="*/ 41764 h 111371"/>
                <a:gd name="connsiteX5" fmla="*/ 170954 w 222742"/>
                <a:gd name="connsiteY5" fmla="*/ 41764 h 111371"/>
                <a:gd name="connsiteX6" fmla="*/ 191001 w 222742"/>
                <a:gd name="connsiteY6" fmla="*/ 61811 h 111371"/>
                <a:gd name="connsiteX7" fmla="*/ 191001 w 222742"/>
                <a:gd name="connsiteY7" fmla="*/ 61811 h 111371"/>
                <a:gd name="connsiteX8" fmla="*/ 170954 w 222742"/>
                <a:gd name="connsiteY8" fmla="*/ 81858 h 11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742" h="111371">
                  <a:moveTo>
                    <a:pt x="170954" y="81858"/>
                  </a:moveTo>
                  <a:lnTo>
                    <a:pt x="61811" y="81858"/>
                  </a:lnTo>
                  <a:cubicBezTo>
                    <a:pt x="50674" y="81858"/>
                    <a:pt x="41764" y="72948"/>
                    <a:pt x="41764" y="61811"/>
                  </a:cubicBezTo>
                  <a:lnTo>
                    <a:pt x="41764" y="61811"/>
                  </a:lnTo>
                  <a:cubicBezTo>
                    <a:pt x="41764" y="50674"/>
                    <a:pt x="50674" y="41764"/>
                    <a:pt x="61811" y="41764"/>
                  </a:cubicBezTo>
                  <a:lnTo>
                    <a:pt x="170954" y="41764"/>
                  </a:lnTo>
                  <a:cubicBezTo>
                    <a:pt x="182092" y="41764"/>
                    <a:pt x="191001" y="50674"/>
                    <a:pt x="191001" y="61811"/>
                  </a:cubicBezTo>
                  <a:lnTo>
                    <a:pt x="191001" y="61811"/>
                  </a:lnTo>
                  <a:cubicBezTo>
                    <a:pt x="191001" y="72391"/>
                    <a:pt x="182092" y="81858"/>
                    <a:pt x="170954" y="81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39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95A9DAD-5481-4897-BAD6-096F3F7C77A6}"/>
                </a:ext>
              </a:extLst>
            </p:cNvPr>
            <p:cNvSpPr/>
            <p:nvPr/>
          </p:nvSpPr>
          <p:spPr>
            <a:xfrm>
              <a:off x="3732240" y="5103737"/>
              <a:ext cx="501228" cy="612612"/>
            </a:xfrm>
            <a:custGeom>
              <a:avLst/>
              <a:gdLst>
                <a:gd name="connsiteX0" fmla="*/ 275087 w 501169"/>
                <a:gd name="connsiteY0" fmla="*/ 41764 h 612540"/>
                <a:gd name="connsiteX1" fmla="*/ 41764 w 501169"/>
                <a:gd name="connsiteY1" fmla="*/ 275643 h 612540"/>
                <a:gd name="connsiteX2" fmla="*/ 117496 w 501169"/>
                <a:gd name="connsiteY2" fmla="*/ 447155 h 612540"/>
                <a:gd name="connsiteX3" fmla="*/ 182092 w 501169"/>
                <a:gd name="connsiteY3" fmla="*/ 594721 h 612540"/>
                <a:gd name="connsiteX4" fmla="*/ 368081 w 501169"/>
                <a:gd name="connsiteY4" fmla="*/ 594721 h 612540"/>
                <a:gd name="connsiteX5" fmla="*/ 432676 w 501169"/>
                <a:gd name="connsiteY5" fmla="*/ 447155 h 612540"/>
                <a:gd name="connsiteX6" fmla="*/ 508409 w 501169"/>
                <a:gd name="connsiteY6" fmla="*/ 275643 h 612540"/>
                <a:gd name="connsiteX7" fmla="*/ 275087 w 501169"/>
                <a:gd name="connsiteY7" fmla="*/ 41764 h 612540"/>
                <a:gd name="connsiteX8" fmla="*/ 198240 w 501169"/>
                <a:gd name="connsiteY8" fmla="*/ 144225 h 612540"/>
                <a:gd name="connsiteX9" fmla="*/ 140328 w 501169"/>
                <a:gd name="connsiteY9" fmla="*/ 346921 h 612540"/>
                <a:gd name="connsiteX10" fmla="*/ 132532 w 501169"/>
                <a:gd name="connsiteY10" fmla="*/ 374763 h 612540"/>
                <a:gd name="connsiteX11" fmla="*/ 123065 w 501169"/>
                <a:gd name="connsiteY11" fmla="*/ 376991 h 612540"/>
                <a:gd name="connsiteX12" fmla="*/ 105246 w 501169"/>
                <a:gd name="connsiteY12" fmla="*/ 366967 h 612540"/>
                <a:gd name="connsiteX13" fmla="*/ 178751 w 501169"/>
                <a:gd name="connsiteY13" fmla="*/ 109144 h 612540"/>
                <a:gd name="connsiteX14" fmla="*/ 206593 w 501169"/>
                <a:gd name="connsiteY14" fmla="*/ 116939 h 612540"/>
                <a:gd name="connsiteX15" fmla="*/ 198240 w 501169"/>
                <a:gd name="connsiteY15" fmla="*/ 144225 h 61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1169" h="612540">
                  <a:moveTo>
                    <a:pt x="275087" y="41764"/>
                  </a:moveTo>
                  <a:cubicBezTo>
                    <a:pt x="146453" y="41764"/>
                    <a:pt x="41764" y="146453"/>
                    <a:pt x="41764" y="275643"/>
                  </a:cubicBezTo>
                  <a:cubicBezTo>
                    <a:pt x="41764" y="343580"/>
                    <a:pt x="70721" y="404834"/>
                    <a:pt x="117496" y="447155"/>
                  </a:cubicBezTo>
                  <a:cubicBezTo>
                    <a:pt x="158704" y="485021"/>
                    <a:pt x="182092" y="538479"/>
                    <a:pt x="182092" y="594721"/>
                  </a:cubicBezTo>
                  <a:lnTo>
                    <a:pt x="368081" y="594721"/>
                  </a:lnTo>
                  <a:cubicBezTo>
                    <a:pt x="368081" y="538479"/>
                    <a:pt x="391469" y="485578"/>
                    <a:pt x="432676" y="447155"/>
                  </a:cubicBezTo>
                  <a:cubicBezTo>
                    <a:pt x="479452" y="404834"/>
                    <a:pt x="508409" y="343580"/>
                    <a:pt x="508409" y="275643"/>
                  </a:cubicBezTo>
                  <a:cubicBezTo>
                    <a:pt x="508966" y="146453"/>
                    <a:pt x="404277" y="41764"/>
                    <a:pt x="275087" y="41764"/>
                  </a:cubicBezTo>
                  <a:close/>
                  <a:moveTo>
                    <a:pt x="198240" y="144225"/>
                  </a:moveTo>
                  <a:cubicBezTo>
                    <a:pt x="126406" y="184319"/>
                    <a:pt x="100234" y="275086"/>
                    <a:pt x="140328" y="346921"/>
                  </a:cubicBezTo>
                  <a:cubicBezTo>
                    <a:pt x="145896" y="356387"/>
                    <a:pt x="142555" y="368638"/>
                    <a:pt x="132532" y="374763"/>
                  </a:cubicBezTo>
                  <a:cubicBezTo>
                    <a:pt x="129747" y="376434"/>
                    <a:pt x="126406" y="376991"/>
                    <a:pt x="123065" y="376991"/>
                  </a:cubicBezTo>
                  <a:cubicBezTo>
                    <a:pt x="115826" y="376991"/>
                    <a:pt x="109144" y="373093"/>
                    <a:pt x="105246" y="366967"/>
                  </a:cubicBezTo>
                  <a:cubicBezTo>
                    <a:pt x="54572" y="275643"/>
                    <a:pt x="87426" y="159817"/>
                    <a:pt x="178751" y="109144"/>
                  </a:cubicBezTo>
                  <a:cubicBezTo>
                    <a:pt x="188774" y="103575"/>
                    <a:pt x="201025" y="106916"/>
                    <a:pt x="206593" y="116939"/>
                  </a:cubicBezTo>
                  <a:cubicBezTo>
                    <a:pt x="211605" y="126963"/>
                    <a:pt x="208264" y="139214"/>
                    <a:pt x="198240" y="1442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39"/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ABC8013-C026-493B-A935-D6EB551696F8}"/>
              </a:ext>
            </a:extLst>
          </p:cNvPr>
          <p:cNvSpPr/>
          <p:nvPr/>
        </p:nvSpPr>
        <p:spPr>
          <a:xfrm>
            <a:off x="8767674" y="1411073"/>
            <a:ext cx="3006974" cy="3006974"/>
          </a:xfrm>
          <a:custGeom>
            <a:avLst/>
            <a:gdLst>
              <a:gd name="connsiteX0" fmla="*/ 3030406 w 6014034"/>
              <a:gd name="connsiteY0" fmla="*/ 6019046 h 6014034"/>
              <a:gd name="connsiteX1" fmla="*/ 41764 w 6014034"/>
              <a:gd name="connsiteY1" fmla="*/ 3030405 h 6014034"/>
              <a:gd name="connsiteX2" fmla="*/ 3030406 w 6014034"/>
              <a:gd name="connsiteY2" fmla="*/ 41764 h 6014034"/>
              <a:gd name="connsiteX3" fmla="*/ 6019046 w 6014034"/>
              <a:gd name="connsiteY3" fmla="*/ 3030405 h 6014034"/>
              <a:gd name="connsiteX4" fmla="*/ 3030406 w 6014034"/>
              <a:gd name="connsiteY4" fmla="*/ 6019046 h 6014034"/>
              <a:gd name="connsiteX5" fmla="*/ 3030406 w 6014034"/>
              <a:gd name="connsiteY5" fmla="*/ 168727 h 6014034"/>
              <a:gd name="connsiteX6" fmla="*/ 168727 w 6014034"/>
              <a:gd name="connsiteY6" fmla="*/ 3030405 h 6014034"/>
              <a:gd name="connsiteX7" fmla="*/ 3030406 w 6014034"/>
              <a:gd name="connsiteY7" fmla="*/ 5891527 h 6014034"/>
              <a:gd name="connsiteX8" fmla="*/ 5892083 w 6014034"/>
              <a:gd name="connsiteY8" fmla="*/ 3030405 h 6014034"/>
              <a:gd name="connsiteX9" fmla="*/ 3030406 w 6014034"/>
              <a:gd name="connsiteY9" fmla="*/ 168727 h 601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4034" h="6014034">
                <a:moveTo>
                  <a:pt x="3030406" y="6019046"/>
                </a:moveTo>
                <a:cubicBezTo>
                  <a:pt x="1382115" y="6019046"/>
                  <a:pt x="41764" y="4678139"/>
                  <a:pt x="41764" y="3030405"/>
                </a:cubicBezTo>
                <a:cubicBezTo>
                  <a:pt x="41764" y="1382114"/>
                  <a:pt x="1382672" y="41764"/>
                  <a:pt x="3030406" y="41764"/>
                </a:cubicBezTo>
                <a:cubicBezTo>
                  <a:pt x="4678140" y="41764"/>
                  <a:pt x="6019046" y="1382671"/>
                  <a:pt x="6019046" y="3030405"/>
                </a:cubicBezTo>
                <a:cubicBezTo>
                  <a:pt x="6019604" y="4678139"/>
                  <a:pt x="4678697" y="6019046"/>
                  <a:pt x="3030406" y="6019046"/>
                </a:cubicBezTo>
                <a:close/>
                <a:moveTo>
                  <a:pt x="3030406" y="168727"/>
                </a:moveTo>
                <a:cubicBezTo>
                  <a:pt x="1452835" y="168727"/>
                  <a:pt x="168727" y="1452278"/>
                  <a:pt x="168727" y="3030405"/>
                </a:cubicBezTo>
                <a:cubicBezTo>
                  <a:pt x="168727" y="4607976"/>
                  <a:pt x="1452279" y="5891527"/>
                  <a:pt x="3030406" y="5891527"/>
                </a:cubicBezTo>
                <a:cubicBezTo>
                  <a:pt x="4607976" y="5891527"/>
                  <a:pt x="5892083" y="4607976"/>
                  <a:pt x="5892083" y="3030405"/>
                </a:cubicBezTo>
                <a:cubicBezTo>
                  <a:pt x="5892083" y="1452278"/>
                  <a:pt x="4608533" y="168727"/>
                  <a:pt x="3030406" y="168727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D03A4064-69BB-4F98-BD9C-BD2BD8CB4B50}"/>
              </a:ext>
            </a:extLst>
          </p:cNvPr>
          <p:cNvSpPr/>
          <p:nvPr/>
        </p:nvSpPr>
        <p:spPr>
          <a:xfrm>
            <a:off x="7914864" y="1966806"/>
            <a:ext cx="1670541" cy="1948964"/>
          </a:xfrm>
          <a:custGeom>
            <a:avLst/>
            <a:gdLst>
              <a:gd name="connsiteX0" fmla="*/ 1579240 w 3341130"/>
              <a:gd name="connsiteY0" fmla="*/ 3904111 h 3897985"/>
              <a:gd name="connsiteX1" fmla="*/ 802427 w 3341130"/>
              <a:gd name="connsiteY1" fmla="*/ 3820026 h 3897985"/>
              <a:gd name="connsiteX2" fmla="*/ 116938 w 3341130"/>
              <a:gd name="connsiteY2" fmla="*/ 3568884 h 3897985"/>
              <a:gd name="connsiteX3" fmla="*/ 41764 w 3341130"/>
              <a:gd name="connsiteY3" fmla="*/ 3526563 h 3897985"/>
              <a:gd name="connsiteX4" fmla="*/ 531239 w 3341130"/>
              <a:gd name="connsiteY4" fmla="*/ 2461856 h 3897985"/>
              <a:gd name="connsiteX5" fmla="*/ 620336 w 3341130"/>
              <a:gd name="connsiteY5" fmla="*/ 2513644 h 3897985"/>
              <a:gd name="connsiteX6" fmla="*/ 1071946 w 3341130"/>
              <a:gd name="connsiteY6" fmla="*/ 2699077 h 3897985"/>
              <a:gd name="connsiteX7" fmla="*/ 1538589 w 3341130"/>
              <a:gd name="connsiteY7" fmla="*/ 2762558 h 3897985"/>
              <a:gd name="connsiteX8" fmla="*/ 1831495 w 3341130"/>
              <a:gd name="connsiteY8" fmla="*/ 2702418 h 3897985"/>
              <a:gd name="connsiteX9" fmla="*/ 1912240 w 3341130"/>
              <a:gd name="connsiteY9" fmla="*/ 2578796 h 3897985"/>
              <a:gd name="connsiteX10" fmla="*/ 1579798 w 3341130"/>
              <a:gd name="connsiteY10" fmla="*/ 2425661 h 3897985"/>
              <a:gd name="connsiteX11" fmla="*/ 1009021 w 3341130"/>
              <a:gd name="connsiteY11" fmla="*/ 2425661 h 3897985"/>
              <a:gd name="connsiteX12" fmla="*/ 1009021 w 3341130"/>
              <a:gd name="connsiteY12" fmla="*/ 1549728 h 3897985"/>
              <a:gd name="connsiteX13" fmla="*/ 1408843 w 3341130"/>
              <a:gd name="connsiteY13" fmla="*/ 1142110 h 3897985"/>
              <a:gd name="connsiteX14" fmla="*/ 254481 w 3341130"/>
              <a:gd name="connsiteY14" fmla="*/ 1142110 h 3897985"/>
              <a:gd name="connsiteX15" fmla="*/ 254481 w 3341130"/>
              <a:gd name="connsiteY15" fmla="*/ 41764 h 3897985"/>
              <a:gd name="connsiteX16" fmla="*/ 3121172 w 3341130"/>
              <a:gd name="connsiteY16" fmla="*/ 41764 h 3897985"/>
              <a:gd name="connsiteX17" fmla="*/ 3121172 w 3341130"/>
              <a:gd name="connsiteY17" fmla="*/ 917697 h 3897985"/>
              <a:gd name="connsiteX18" fmla="*/ 2535917 w 3341130"/>
              <a:gd name="connsiteY18" fmla="*/ 1511861 h 3897985"/>
              <a:gd name="connsiteX19" fmla="*/ 3071055 w 3341130"/>
              <a:gd name="connsiteY19" fmla="*/ 1869919 h 3897985"/>
              <a:gd name="connsiteX20" fmla="*/ 3316071 w 3341130"/>
              <a:gd name="connsiteY20" fmla="*/ 2578796 h 3897985"/>
              <a:gd name="connsiteX21" fmla="*/ 3124513 w 3341130"/>
              <a:gd name="connsiteY21" fmla="*/ 3231987 h 3897985"/>
              <a:gd name="connsiteX22" fmla="*/ 2538702 w 3341130"/>
              <a:gd name="connsiteY22" fmla="*/ 3720906 h 3897985"/>
              <a:gd name="connsiteX23" fmla="*/ 1579240 w 3341130"/>
              <a:gd name="connsiteY23" fmla="*/ 3904111 h 389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41130" h="3897985">
                <a:moveTo>
                  <a:pt x="1579240" y="3904111"/>
                </a:moveTo>
                <a:cubicBezTo>
                  <a:pt x="1320859" y="3904111"/>
                  <a:pt x="1059138" y="3875711"/>
                  <a:pt x="802427" y="3820026"/>
                </a:cubicBezTo>
                <a:cubicBezTo>
                  <a:pt x="542934" y="3763783"/>
                  <a:pt x="312395" y="3679142"/>
                  <a:pt x="116938" y="3568884"/>
                </a:cubicBezTo>
                <a:lnTo>
                  <a:pt x="41764" y="3526563"/>
                </a:lnTo>
                <a:lnTo>
                  <a:pt x="531239" y="2461856"/>
                </a:lnTo>
                <a:lnTo>
                  <a:pt x="620336" y="2513644"/>
                </a:lnTo>
                <a:cubicBezTo>
                  <a:pt x="759549" y="2594945"/>
                  <a:pt x="911571" y="2657313"/>
                  <a:pt x="1071946" y="2699077"/>
                </a:cubicBezTo>
                <a:cubicBezTo>
                  <a:pt x="1232876" y="2741397"/>
                  <a:pt x="1389910" y="2762558"/>
                  <a:pt x="1538589" y="2762558"/>
                </a:cubicBezTo>
                <a:cubicBezTo>
                  <a:pt x="1662211" y="2762558"/>
                  <a:pt x="1760775" y="2742511"/>
                  <a:pt x="1831495" y="2702418"/>
                </a:cubicBezTo>
                <a:cubicBezTo>
                  <a:pt x="1887738" y="2670677"/>
                  <a:pt x="1912240" y="2633924"/>
                  <a:pt x="1912240" y="2578796"/>
                </a:cubicBezTo>
                <a:cubicBezTo>
                  <a:pt x="1912240" y="2540930"/>
                  <a:pt x="1912240" y="2425661"/>
                  <a:pt x="1579798" y="2425661"/>
                </a:cubicBezTo>
                <a:lnTo>
                  <a:pt x="1009021" y="2425661"/>
                </a:lnTo>
                <a:lnTo>
                  <a:pt x="1009021" y="1549728"/>
                </a:lnTo>
                <a:lnTo>
                  <a:pt x="1408843" y="1142110"/>
                </a:lnTo>
                <a:lnTo>
                  <a:pt x="254481" y="1142110"/>
                </a:lnTo>
                <a:lnTo>
                  <a:pt x="254481" y="41764"/>
                </a:lnTo>
                <a:lnTo>
                  <a:pt x="3121172" y="41764"/>
                </a:lnTo>
                <a:lnTo>
                  <a:pt x="3121172" y="917697"/>
                </a:lnTo>
                <a:lnTo>
                  <a:pt x="2535917" y="1511861"/>
                </a:lnTo>
                <a:cubicBezTo>
                  <a:pt x="2759216" y="1590378"/>
                  <a:pt x="2939081" y="1710102"/>
                  <a:pt x="3071055" y="1869919"/>
                </a:cubicBezTo>
                <a:cubicBezTo>
                  <a:pt x="3233656" y="2065932"/>
                  <a:pt x="3316071" y="2304266"/>
                  <a:pt x="3316071" y="2578796"/>
                </a:cubicBezTo>
                <a:cubicBezTo>
                  <a:pt x="3316071" y="2811561"/>
                  <a:pt x="3251476" y="3030962"/>
                  <a:pt x="3124513" y="3231987"/>
                </a:cubicBezTo>
                <a:cubicBezTo>
                  <a:pt x="2997550" y="3433012"/>
                  <a:pt x="2800423" y="3597284"/>
                  <a:pt x="2538702" y="3720906"/>
                </a:cubicBezTo>
                <a:cubicBezTo>
                  <a:pt x="2279763" y="3842857"/>
                  <a:pt x="1957345" y="3904111"/>
                  <a:pt x="1579240" y="3904111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CA7D48AA-A7F9-4248-A59D-695864B1FB86}"/>
              </a:ext>
            </a:extLst>
          </p:cNvPr>
          <p:cNvSpPr/>
          <p:nvPr/>
        </p:nvSpPr>
        <p:spPr>
          <a:xfrm>
            <a:off x="7854724" y="1920031"/>
            <a:ext cx="1781910" cy="2060334"/>
          </a:xfrm>
          <a:custGeom>
            <a:avLst/>
            <a:gdLst>
              <a:gd name="connsiteX0" fmla="*/ 3146787 w 3563872"/>
              <a:gd name="connsiteY0" fmla="*/ 228867 h 4120727"/>
              <a:gd name="connsiteX1" fmla="*/ 3146787 w 3563872"/>
              <a:gd name="connsiteY1" fmla="*/ 973383 h 4120727"/>
              <a:gd name="connsiteX2" fmla="*/ 2479676 w 3563872"/>
              <a:gd name="connsiteY2" fmla="*/ 1651075 h 4120727"/>
              <a:gd name="connsiteX3" fmla="*/ 3118944 w 3563872"/>
              <a:gd name="connsiteY3" fmla="*/ 2023054 h 4120727"/>
              <a:gd name="connsiteX4" fmla="*/ 3342243 w 3563872"/>
              <a:gd name="connsiteY4" fmla="*/ 2672347 h 4120727"/>
              <a:gd name="connsiteX5" fmla="*/ 3165164 w 3563872"/>
              <a:gd name="connsiteY5" fmla="*/ 3275421 h 4120727"/>
              <a:gd name="connsiteX6" fmla="*/ 2618332 w 3563872"/>
              <a:gd name="connsiteY6" fmla="*/ 3729815 h 4120727"/>
              <a:gd name="connsiteX7" fmla="*/ 1699521 w 3563872"/>
              <a:gd name="connsiteY7" fmla="*/ 3904111 h 4120727"/>
              <a:gd name="connsiteX8" fmla="*/ 942198 w 3563872"/>
              <a:gd name="connsiteY8" fmla="*/ 3821696 h 4120727"/>
              <a:gd name="connsiteX9" fmla="*/ 282324 w 3563872"/>
              <a:gd name="connsiteY9" fmla="*/ 3580578 h 4120727"/>
              <a:gd name="connsiteX10" fmla="*/ 692728 w 3563872"/>
              <a:gd name="connsiteY10" fmla="*/ 2687383 h 4120727"/>
              <a:gd name="connsiteX11" fmla="*/ 1167725 w 3563872"/>
              <a:gd name="connsiteY11" fmla="*/ 2882282 h 4120727"/>
              <a:gd name="connsiteX12" fmla="*/ 1657757 w 3563872"/>
              <a:gd name="connsiteY12" fmla="*/ 2949104 h 4120727"/>
              <a:gd name="connsiteX13" fmla="*/ 1996324 w 3563872"/>
              <a:gd name="connsiteY13" fmla="*/ 2877270 h 4120727"/>
              <a:gd name="connsiteX14" fmla="*/ 2124402 w 3563872"/>
              <a:gd name="connsiteY14" fmla="*/ 2671790 h 4120727"/>
              <a:gd name="connsiteX15" fmla="*/ 1698408 w 3563872"/>
              <a:gd name="connsiteY15" fmla="*/ 2425661 h 4120727"/>
              <a:gd name="connsiteX16" fmla="*/ 1221183 w 3563872"/>
              <a:gd name="connsiteY16" fmla="*/ 2425661 h 4120727"/>
              <a:gd name="connsiteX17" fmla="*/ 1221183 w 3563872"/>
              <a:gd name="connsiteY17" fmla="*/ 1681702 h 4120727"/>
              <a:gd name="connsiteX18" fmla="*/ 1750195 w 3563872"/>
              <a:gd name="connsiteY18" fmla="*/ 1142667 h 4120727"/>
              <a:gd name="connsiteX19" fmla="*/ 466643 w 3563872"/>
              <a:gd name="connsiteY19" fmla="*/ 1142667 h 4120727"/>
              <a:gd name="connsiteX20" fmla="*/ 466643 w 3563872"/>
              <a:gd name="connsiteY20" fmla="*/ 228867 h 4120727"/>
              <a:gd name="connsiteX21" fmla="*/ 3146787 w 3563872"/>
              <a:gd name="connsiteY21" fmla="*/ 228867 h 4120727"/>
              <a:gd name="connsiteX22" fmla="*/ 3333891 w 3563872"/>
              <a:gd name="connsiteY22" fmla="*/ 41764 h 4120727"/>
              <a:gd name="connsiteX23" fmla="*/ 3146787 w 3563872"/>
              <a:gd name="connsiteY23" fmla="*/ 41764 h 4120727"/>
              <a:gd name="connsiteX24" fmla="*/ 467201 w 3563872"/>
              <a:gd name="connsiteY24" fmla="*/ 41764 h 4120727"/>
              <a:gd name="connsiteX25" fmla="*/ 280098 w 3563872"/>
              <a:gd name="connsiteY25" fmla="*/ 41764 h 4120727"/>
              <a:gd name="connsiteX26" fmla="*/ 280098 w 3563872"/>
              <a:gd name="connsiteY26" fmla="*/ 228867 h 4120727"/>
              <a:gd name="connsiteX27" fmla="*/ 280098 w 3563872"/>
              <a:gd name="connsiteY27" fmla="*/ 1142667 h 4120727"/>
              <a:gd name="connsiteX28" fmla="*/ 280098 w 3563872"/>
              <a:gd name="connsiteY28" fmla="*/ 1329770 h 4120727"/>
              <a:gd name="connsiteX29" fmla="*/ 467201 w 3563872"/>
              <a:gd name="connsiteY29" fmla="*/ 1329770 h 4120727"/>
              <a:gd name="connsiteX30" fmla="*/ 1305268 w 3563872"/>
              <a:gd name="connsiteY30" fmla="*/ 1329770 h 4120727"/>
              <a:gd name="connsiteX31" fmla="*/ 1088094 w 3563872"/>
              <a:gd name="connsiteY31" fmla="*/ 1550841 h 4120727"/>
              <a:gd name="connsiteX32" fmla="*/ 1034636 w 3563872"/>
              <a:gd name="connsiteY32" fmla="*/ 1605413 h 4120727"/>
              <a:gd name="connsiteX33" fmla="*/ 1034636 w 3563872"/>
              <a:gd name="connsiteY33" fmla="*/ 1681702 h 4120727"/>
              <a:gd name="connsiteX34" fmla="*/ 1034636 w 3563872"/>
              <a:gd name="connsiteY34" fmla="*/ 2426218 h 4120727"/>
              <a:gd name="connsiteX35" fmla="*/ 1034636 w 3563872"/>
              <a:gd name="connsiteY35" fmla="*/ 2613321 h 4120727"/>
              <a:gd name="connsiteX36" fmla="*/ 1221740 w 3563872"/>
              <a:gd name="connsiteY36" fmla="*/ 2613321 h 4120727"/>
              <a:gd name="connsiteX37" fmla="*/ 1698964 w 3563872"/>
              <a:gd name="connsiteY37" fmla="*/ 2613321 h 4120727"/>
              <a:gd name="connsiteX38" fmla="*/ 1936742 w 3563872"/>
              <a:gd name="connsiteY38" fmla="*/ 2658426 h 4120727"/>
              <a:gd name="connsiteX39" fmla="*/ 1936742 w 3563872"/>
              <a:gd name="connsiteY39" fmla="*/ 2658426 h 4120727"/>
              <a:gd name="connsiteX40" fmla="*/ 1938412 w 3563872"/>
              <a:gd name="connsiteY40" fmla="*/ 2672904 h 4120727"/>
              <a:gd name="connsiteX41" fmla="*/ 1905558 w 3563872"/>
              <a:gd name="connsiteY41" fmla="*/ 2715225 h 4120727"/>
              <a:gd name="connsiteX42" fmla="*/ 1658314 w 3563872"/>
              <a:gd name="connsiteY42" fmla="*/ 2763115 h 4120727"/>
              <a:gd name="connsiteX43" fmla="*/ 1215614 w 3563872"/>
              <a:gd name="connsiteY43" fmla="*/ 2702418 h 4120727"/>
              <a:gd name="connsiteX44" fmla="*/ 787392 w 3563872"/>
              <a:gd name="connsiteY44" fmla="*/ 2526451 h 4120727"/>
              <a:gd name="connsiteX45" fmla="*/ 609755 w 3563872"/>
              <a:gd name="connsiteY45" fmla="*/ 2422876 h 4120727"/>
              <a:gd name="connsiteX46" fmla="*/ 524001 w 3563872"/>
              <a:gd name="connsiteY46" fmla="*/ 2609980 h 4120727"/>
              <a:gd name="connsiteX47" fmla="*/ 113597 w 3563872"/>
              <a:gd name="connsiteY47" fmla="*/ 3503175 h 4120727"/>
              <a:gd name="connsiteX48" fmla="*/ 41764 w 3563872"/>
              <a:gd name="connsiteY48" fmla="*/ 3659652 h 4120727"/>
              <a:gd name="connsiteX49" fmla="*/ 191558 w 3563872"/>
              <a:gd name="connsiteY49" fmla="*/ 3744293 h 4120727"/>
              <a:gd name="connsiteX50" fmla="*/ 903219 w 3563872"/>
              <a:gd name="connsiteY50" fmla="*/ 4005458 h 4120727"/>
              <a:gd name="connsiteX51" fmla="*/ 1700078 w 3563872"/>
              <a:gd name="connsiteY51" fmla="*/ 4091771 h 4120727"/>
              <a:gd name="connsiteX52" fmla="*/ 2698519 w 3563872"/>
              <a:gd name="connsiteY52" fmla="*/ 3899099 h 4120727"/>
              <a:gd name="connsiteX53" fmla="*/ 3323311 w 3563872"/>
              <a:gd name="connsiteY53" fmla="*/ 3375656 h 4120727"/>
              <a:gd name="connsiteX54" fmla="*/ 3529346 w 3563872"/>
              <a:gd name="connsiteY54" fmla="*/ 2672347 h 4120727"/>
              <a:gd name="connsiteX55" fmla="*/ 3263169 w 3563872"/>
              <a:gd name="connsiteY55" fmla="*/ 1903887 h 4120727"/>
              <a:gd name="connsiteX56" fmla="*/ 2821028 w 3563872"/>
              <a:gd name="connsiteY56" fmla="*/ 1571445 h 4120727"/>
              <a:gd name="connsiteX57" fmla="*/ 3280989 w 3563872"/>
              <a:gd name="connsiteY57" fmla="*/ 1104800 h 4120727"/>
              <a:gd name="connsiteX58" fmla="*/ 3335004 w 3563872"/>
              <a:gd name="connsiteY58" fmla="*/ 1050229 h 4120727"/>
              <a:gd name="connsiteX59" fmla="*/ 3335004 w 3563872"/>
              <a:gd name="connsiteY59" fmla="*/ 973383 h 4120727"/>
              <a:gd name="connsiteX60" fmla="*/ 3335004 w 3563872"/>
              <a:gd name="connsiteY60" fmla="*/ 228867 h 4120727"/>
              <a:gd name="connsiteX61" fmla="*/ 3335004 w 3563872"/>
              <a:gd name="connsiteY61" fmla="*/ 41764 h 4120727"/>
              <a:gd name="connsiteX62" fmla="*/ 3333891 w 3563872"/>
              <a:gd name="connsiteY62" fmla="*/ 41764 h 41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563872" h="4120727">
                <a:moveTo>
                  <a:pt x="3146787" y="228867"/>
                </a:moveTo>
                <a:lnTo>
                  <a:pt x="3146787" y="973383"/>
                </a:lnTo>
                <a:lnTo>
                  <a:pt x="2479676" y="1651075"/>
                </a:lnTo>
                <a:cubicBezTo>
                  <a:pt x="2756988" y="1719568"/>
                  <a:pt x="2969707" y="1843747"/>
                  <a:pt x="3118944" y="2023054"/>
                </a:cubicBezTo>
                <a:cubicBezTo>
                  <a:pt x="3267625" y="2202919"/>
                  <a:pt x="3342243" y="2418978"/>
                  <a:pt x="3342243" y="2672347"/>
                </a:cubicBezTo>
                <a:cubicBezTo>
                  <a:pt x="3342243" y="2887850"/>
                  <a:pt x="3283217" y="3088875"/>
                  <a:pt x="3165164" y="3275421"/>
                </a:cubicBezTo>
                <a:cubicBezTo>
                  <a:pt x="3047111" y="3461968"/>
                  <a:pt x="2865018" y="3613432"/>
                  <a:pt x="2618332" y="3729815"/>
                </a:cubicBezTo>
                <a:cubicBezTo>
                  <a:pt x="2372201" y="3846198"/>
                  <a:pt x="2065375" y="3904111"/>
                  <a:pt x="1699521" y="3904111"/>
                </a:cubicBezTo>
                <a:cubicBezTo>
                  <a:pt x="1446153" y="3904111"/>
                  <a:pt x="1193897" y="3876825"/>
                  <a:pt x="942198" y="3821696"/>
                </a:cubicBezTo>
                <a:cubicBezTo>
                  <a:pt x="690500" y="3767125"/>
                  <a:pt x="470542" y="3686380"/>
                  <a:pt x="282324" y="3580578"/>
                </a:cubicBezTo>
                <a:lnTo>
                  <a:pt x="692728" y="2687383"/>
                </a:lnTo>
                <a:cubicBezTo>
                  <a:pt x="839737" y="2773138"/>
                  <a:pt x="997883" y="2837733"/>
                  <a:pt x="1167725" y="2882282"/>
                </a:cubicBezTo>
                <a:cubicBezTo>
                  <a:pt x="1337008" y="2926830"/>
                  <a:pt x="1500723" y="2949104"/>
                  <a:pt x="1657757" y="2949104"/>
                </a:cubicBezTo>
                <a:cubicBezTo>
                  <a:pt x="1798084" y="2949104"/>
                  <a:pt x="1911125" y="2925160"/>
                  <a:pt x="1996324" y="2877270"/>
                </a:cubicBezTo>
                <a:cubicBezTo>
                  <a:pt x="2082080" y="2829380"/>
                  <a:pt x="2124402" y="2760888"/>
                  <a:pt x="2124402" y="2671790"/>
                </a:cubicBezTo>
                <a:cubicBezTo>
                  <a:pt x="2124402" y="2507518"/>
                  <a:pt x="1982403" y="2425661"/>
                  <a:pt x="1698408" y="2425661"/>
                </a:cubicBezTo>
                <a:lnTo>
                  <a:pt x="1221183" y="2425661"/>
                </a:lnTo>
                <a:lnTo>
                  <a:pt x="1221183" y="1681702"/>
                </a:lnTo>
                <a:lnTo>
                  <a:pt x="1750195" y="1142667"/>
                </a:lnTo>
                <a:lnTo>
                  <a:pt x="466643" y="1142667"/>
                </a:lnTo>
                <a:lnTo>
                  <a:pt x="466643" y="228867"/>
                </a:lnTo>
                <a:lnTo>
                  <a:pt x="3146787" y="228867"/>
                </a:lnTo>
                <a:moveTo>
                  <a:pt x="3333891" y="41764"/>
                </a:moveTo>
                <a:lnTo>
                  <a:pt x="3146787" y="41764"/>
                </a:lnTo>
                <a:lnTo>
                  <a:pt x="467201" y="41764"/>
                </a:lnTo>
                <a:lnTo>
                  <a:pt x="280098" y="41764"/>
                </a:lnTo>
                <a:lnTo>
                  <a:pt x="280098" y="228867"/>
                </a:lnTo>
                <a:lnTo>
                  <a:pt x="280098" y="1142667"/>
                </a:lnTo>
                <a:lnTo>
                  <a:pt x="280098" y="1329770"/>
                </a:lnTo>
                <a:lnTo>
                  <a:pt x="467201" y="1329770"/>
                </a:lnTo>
                <a:lnTo>
                  <a:pt x="1305268" y="1329770"/>
                </a:lnTo>
                <a:lnTo>
                  <a:pt x="1088094" y="1550841"/>
                </a:lnTo>
                <a:lnTo>
                  <a:pt x="1034636" y="1605413"/>
                </a:lnTo>
                <a:lnTo>
                  <a:pt x="1034636" y="1681702"/>
                </a:lnTo>
                <a:lnTo>
                  <a:pt x="1034636" y="2426218"/>
                </a:lnTo>
                <a:lnTo>
                  <a:pt x="1034636" y="2613321"/>
                </a:lnTo>
                <a:lnTo>
                  <a:pt x="1221740" y="2613321"/>
                </a:lnTo>
                <a:lnTo>
                  <a:pt x="1698964" y="2613321"/>
                </a:lnTo>
                <a:cubicBezTo>
                  <a:pt x="1895533" y="2613321"/>
                  <a:pt x="1936184" y="2657869"/>
                  <a:pt x="1936742" y="2658426"/>
                </a:cubicBezTo>
                <a:lnTo>
                  <a:pt x="1936742" y="2658426"/>
                </a:lnTo>
                <a:cubicBezTo>
                  <a:pt x="1936742" y="2658426"/>
                  <a:pt x="1938412" y="2662324"/>
                  <a:pt x="1938412" y="2672904"/>
                </a:cubicBezTo>
                <a:cubicBezTo>
                  <a:pt x="1938412" y="2686826"/>
                  <a:pt x="1938412" y="2696849"/>
                  <a:pt x="1905558" y="2715225"/>
                </a:cubicBezTo>
                <a:cubicBezTo>
                  <a:pt x="1848758" y="2746966"/>
                  <a:pt x="1765230" y="2763115"/>
                  <a:pt x="1658314" y="2763115"/>
                </a:cubicBezTo>
                <a:cubicBezTo>
                  <a:pt x="1517430" y="2763115"/>
                  <a:pt x="1368749" y="2742511"/>
                  <a:pt x="1215614" y="2702418"/>
                </a:cubicBezTo>
                <a:cubicBezTo>
                  <a:pt x="1063036" y="2662324"/>
                  <a:pt x="919367" y="2603297"/>
                  <a:pt x="787392" y="2526451"/>
                </a:cubicBezTo>
                <a:lnTo>
                  <a:pt x="609755" y="2422876"/>
                </a:lnTo>
                <a:lnTo>
                  <a:pt x="524001" y="2609980"/>
                </a:lnTo>
                <a:lnTo>
                  <a:pt x="113597" y="3503175"/>
                </a:lnTo>
                <a:lnTo>
                  <a:pt x="41764" y="3659652"/>
                </a:lnTo>
                <a:lnTo>
                  <a:pt x="191558" y="3744293"/>
                </a:lnTo>
                <a:cubicBezTo>
                  <a:pt x="395366" y="3859005"/>
                  <a:pt x="634814" y="3946989"/>
                  <a:pt x="903219" y="4005458"/>
                </a:cubicBezTo>
                <a:cubicBezTo>
                  <a:pt x="1166610" y="4062814"/>
                  <a:pt x="1435015" y="4091771"/>
                  <a:pt x="1700078" y="4091771"/>
                </a:cubicBezTo>
                <a:cubicBezTo>
                  <a:pt x="2092103" y="4091771"/>
                  <a:pt x="2428444" y="4027176"/>
                  <a:pt x="2698519" y="3899099"/>
                </a:cubicBezTo>
                <a:cubicBezTo>
                  <a:pt x="2976389" y="3767681"/>
                  <a:pt x="3186325" y="3591715"/>
                  <a:pt x="3323311" y="3375656"/>
                </a:cubicBezTo>
                <a:cubicBezTo>
                  <a:pt x="3460296" y="3159596"/>
                  <a:pt x="3529346" y="2922932"/>
                  <a:pt x="3529346" y="2672347"/>
                </a:cubicBezTo>
                <a:cubicBezTo>
                  <a:pt x="3529346" y="2375544"/>
                  <a:pt x="3439693" y="2117163"/>
                  <a:pt x="3263169" y="1903887"/>
                </a:cubicBezTo>
                <a:cubicBezTo>
                  <a:pt x="3147902" y="1764674"/>
                  <a:pt x="2999778" y="1653303"/>
                  <a:pt x="2821028" y="1571445"/>
                </a:cubicBezTo>
                <a:lnTo>
                  <a:pt x="3280989" y="1104800"/>
                </a:lnTo>
                <a:lnTo>
                  <a:pt x="3335004" y="1050229"/>
                </a:lnTo>
                <a:lnTo>
                  <a:pt x="3335004" y="973383"/>
                </a:lnTo>
                <a:lnTo>
                  <a:pt x="3335004" y="228867"/>
                </a:lnTo>
                <a:lnTo>
                  <a:pt x="3335004" y="41764"/>
                </a:lnTo>
                <a:lnTo>
                  <a:pt x="3333891" y="4176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A4A6164E-1745-4ECC-893C-31ECB441E404}"/>
              </a:ext>
            </a:extLst>
          </p:cNvPr>
          <p:cNvSpPr/>
          <p:nvPr/>
        </p:nvSpPr>
        <p:spPr>
          <a:xfrm>
            <a:off x="9791627" y="1829729"/>
            <a:ext cx="529005" cy="529005"/>
          </a:xfrm>
          <a:custGeom>
            <a:avLst/>
            <a:gdLst>
              <a:gd name="connsiteX0" fmla="*/ 332065 w 1058024"/>
              <a:gd name="connsiteY0" fmla="*/ 776435 h 1058024"/>
              <a:gd name="connsiteX1" fmla="*/ 461254 w 1058024"/>
              <a:gd name="connsiteY1" fmla="*/ 647244 h 1058024"/>
              <a:gd name="connsiteX2" fmla="*/ 515269 w 1058024"/>
              <a:gd name="connsiteY2" fmla="*/ 701816 h 1058024"/>
              <a:gd name="connsiteX3" fmla="*/ 766412 w 1058024"/>
              <a:gd name="connsiteY3" fmla="*/ 450675 h 1058024"/>
              <a:gd name="connsiteX4" fmla="*/ 808176 w 1058024"/>
              <a:gd name="connsiteY4" fmla="*/ 492439 h 1058024"/>
              <a:gd name="connsiteX5" fmla="*/ 824881 w 1058024"/>
              <a:gd name="connsiteY5" fmla="*/ 392762 h 1058024"/>
              <a:gd name="connsiteX6" fmla="*/ 829337 w 1058024"/>
              <a:gd name="connsiteY6" fmla="*/ 387750 h 1058024"/>
              <a:gd name="connsiteX7" fmla="*/ 825996 w 1058024"/>
              <a:gd name="connsiteY7" fmla="*/ 384409 h 1058024"/>
              <a:gd name="connsiteX8" fmla="*/ 838246 w 1058024"/>
              <a:gd name="connsiteY8" fmla="*/ 309790 h 1058024"/>
              <a:gd name="connsiteX9" fmla="*/ 655041 w 1058024"/>
              <a:gd name="connsiteY9" fmla="*/ 339304 h 1058024"/>
              <a:gd name="connsiteX10" fmla="*/ 702374 w 1058024"/>
              <a:gd name="connsiteY10" fmla="*/ 386636 h 1058024"/>
              <a:gd name="connsiteX11" fmla="*/ 515269 w 1058024"/>
              <a:gd name="connsiteY11" fmla="*/ 573739 h 1058024"/>
              <a:gd name="connsiteX12" fmla="*/ 461254 w 1058024"/>
              <a:gd name="connsiteY12" fmla="*/ 519168 h 1058024"/>
              <a:gd name="connsiteX13" fmla="*/ 323156 w 1058024"/>
              <a:gd name="connsiteY13" fmla="*/ 657268 h 1058024"/>
              <a:gd name="connsiteX14" fmla="*/ 323156 w 1058024"/>
              <a:gd name="connsiteY14" fmla="*/ 244081 h 1058024"/>
              <a:gd name="connsiteX15" fmla="*/ 244081 w 1058024"/>
              <a:gd name="connsiteY15" fmla="*/ 244081 h 1058024"/>
              <a:gd name="connsiteX16" fmla="*/ 244081 w 1058024"/>
              <a:gd name="connsiteY16" fmla="*/ 776435 h 1058024"/>
              <a:gd name="connsiteX17" fmla="*/ 244081 w 1058024"/>
              <a:gd name="connsiteY17" fmla="*/ 855508 h 1058024"/>
              <a:gd name="connsiteX18" fmla="*/ 323156 w 1058024"/>
              <a:gd name="connsiteY18" fmla="*/ 855508 h 1058024"/>
              <a:gd name="connsiteX19" fmla="*/ 855509 w 1058024"/>
              <a:gd name="connsiteY19" fmla="*/ 855508 h 1058024"/>
              <a:gd name="connsiteX20" fmla="*/ 855509 w 1058024"/>
              <a:gd name="connsiteY20" fmla="*/ 776435 h 105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8024" h="1058024">
                <a:moveTo>
                  <a:pt x="332065" y="776435"/>
                </a:moveTo>
                <a:lnTo>
                  <a:pt x="461254" y="647244"/>
                </a:lnTo>
                <a:lnTo>
                  <a:pt x="515269" y="701816"/>
                </a:lnTo>
                <a:lnTo>
                  <a:pt x="766412" y="450675"/>
                </a:lnTo>
                <a:lnTo>
                  <a:pt x="808176" y="492439"/>
                </a:lnTo>
                <a:lnTo>
                  <a:pt x="824881" y="392762"/>
                </a:lnTo>
                <a:lnTo>
                  <a:pt x="829337" y="387750"/>
                </a:lnTo>
                <a:lnTo>
                  <a:pt x="825996" y="384409"/>
                </a:lnTo>
                <a:lnTo>
                  <a:pt x="838246" y="309790"/>
                </a:lnTo>
                <a:lnTo>
                  <a:pt x="655041" y="339304"/>
                </a:lnTo>
                <a:lnTo>
                  <a:pt x="702374" y="386636"/>
                </a:lnTo>
                <a:lnTo>
                  <a:pt x="515269" y="573739"/>
                </a:lnTo>
                <a:lnTo>
                  <a:pt x="461254" y="519168"/>
                </a:lnTo>
                <a:lnTo>
                  <a:pt x="323156" y="657268"/>
                </a:lnTo>
                <a:lnTo>
                  <a:pt x="323156" y="244081"/>
                </a:lnTo>
                <a:lnTo>
                  <a:pt x="244081" y="244081"/>
                </a:lnTo>
                <a:lnTo>
                  <a:pt x="244081" y="776435"/>
                </a:lnTo>
                <a:lnTo>
                  <a:pt x="244081" y="855508"/>
                </a:lnTo>
                <a:lnTo>
                  <a:pt x="323156" y="855508"/>
                </a:lnTo>
                <a:lnTo>
                  <a:pt x="855509" y="855508"/>
                </a:lnTo>
                <a:lnTo>
                  <a:pt x="855509" y="776435"/>
                </a:lnTo>
                <a:close/>
              </a:path>
            </a:pathLst>
          </a:custGeom>
          <a:solidFill>
            <a:schemeClr val="accent5"/>
          </a:solidFill>
          <a:ln w="55667" cap="flat">
            <a:noFill/>
            <a:prstDash val="solid"/>
            <a:miter/>
          </a:ln>
        </p:spPr>
        <p:txBody>
          <a:bodyPr rtlCol="0" anchor="ctr"/>
          <a:lstStyle/>
          <a:p>
            <a:pPr defTabSz="1219139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74DE0E9-0402-4674-9FB2-4C9AD0DC1EA5}"/>
              </a:ext>
            </a:extLst>
          </p:cNvPr>
          <p:cNvSpPr txBox="1"/>
          <p:nvPr/>
        </p:nvSpPr>
        <p:spPr>
          <a:xfrm>
            <a:off x="1430665" y="2267277"/>
            <a:ext cx="2351860" cy="1283859"/>
          </a:xfrm>
          <a:prstGeom prst="rect">
            <a:avLst/>
          </a:prstGeom>
          <a:noFill/>
        </p:spPr>
        <p:txBody>
          <a:bodyPr wrap="square" lIns="109708" tIns="54855" rIns="109708" bIns="54855" rtlCol="0">
            <a:spAutoFit/>
          </a:bodyPr>
          <a:lstStyle/>
          <a:p>
            <a:pPr defTabSz="1219139">
              <a:lnSpc>
                <a:spcPct val="110000"/>
              </a:lnSpc>
            </a:pP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Basado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en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Rev de literature y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fuentes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oficiales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5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Expertos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aplicaron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la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matriz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para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etapificar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18 </a:t>
            </a:r>
            <a:r>
              <a:rPr lang="en-US" sz="1400" b="1" dirty="0" err="1">
                <a:solidFill>
                  <a:srgbClr val="272E3A"/>
                </a:solidFill>
                <a:cs typeface="Lato Light"/>
              </a:rPr>
              <a:t>países</a:t>
            </a:r>
            <a:r>
              <a:rPr lang="en-US" sz="1400" b="1" dirty="0">
                <a:solidFill>
                  <a:srgbClr val="272E3A"/>
                </a:solidFill>
                <a:cs typeface="Lato Light"/>
              </a:rPr>
              <a:t> de LAC </a:t>
            </a:r>
            <a:endParaRPr lang="en-US" sz="1400" dirty="0">
              <a:solidFill>
                <a:srgbClr val="272E3A"/>
              </a:solidFill>
              <a:cs typeface="Lato Light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D5BC053-BA07-4538-8CD2-4D54796D2DC4}"/>
              </a:ext>
            </a:extLst>
          </p:cNvPr>
          <p:cNvSpPr txBox="1"/>
          <p:nvPr/>
        </p:nvSpPr>
        <p:spPr>
          <a:xfrm>
            <a:off x="5638354" y="2317177"/>
            <a:ext cx="2143903" cy="1283859"/>
          </a:xfrm>
          <a:prstGeom prst="rect">
            <a:avLst/>
          </a:prstGeom>
          <a:noFill/>
        </p:spPr>
        <p:txBody>
          <a:bodyPr wrap="square" lIns="109708" tIns="54855" rIns="109708" bIns="54855" rtlCol="0">
            <a:spAutoFit/>
          </a:bodyPr>
          <a:lstStyle/>
          <a:p>
            <a:pPr defTabSz="1219139">
              <a:lnSpc>
                <a:spcPct val="110000"/>
              </a:lnSpc>
            </a:pPr>
            <a:r>
              <a:rPr lang="es-ES" sz="1400" b="1" dirty="0">
                <a:solidFill>
                  <a:srgbClr val="272E3A"/>
                </a:solidFill>
                <a:cs typeface="Lato Light"/>
              </a:rPr>
              <a:t>El puntaje promedio de los pilares permitió </a:t>
            </a:r>
            <a:r>
              <a:rPr lang="es-ES" sz="1400" b="1" dirty="0" err="1">
                <a:solidFill>
                  <a:srgbClr val="272E3A"/>
                </a:solidFill>
                <a:cs typeface="Lato Light"/>
              </a:rPr>
              <a:t>etapificar</a:t>
            </a:r>
            <a:r>
              <a:rPr lang="es-ES" sz="1400" b="1" dirty="0">
                <a:solidFill>
                  <a:srgbClr val="272E3A"/>
                </a:solidFill>
                <a:cs typeface="Lato Light"/>
              </a:rPr>
              <a:t> a los países, facilitando una evaluación objetiva.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A8182AB-FFFE-442A-B7B7-6B2F1EA3FE1D}"/>
              </a:ext>
            </a:extLst>
          </p:cNvPr>
          <p:cNvSpPr txBox="1"/>
          <p:nvPr/>
        </p:nvSpPr>
        <p:spPr>
          <a:xfrm>
            <a:off x="9585405" y="2222740"/>
            <a:ext cx="2102165" cy="1994823"/>
          </a:xfrm>
          <a:prstGeom prst="rect">
            <a:avLst/>
          </a:prstGeom>
          <a:noFill/>
        </p:spPr>
        <p:txBody>
          <a:bodyPr wrap="square" lIns="109708" tIns="54855" rIns="109708" bIns="54855" rtlCol="0">
            <a:spAutoFit/>
          </a:bodyPr>
          <a:lstStyle/>
          <a:p>
            <a:pPr defTabSz="1219139">
              <a:lnSpc>
                <a:spcPct val="110000"/>
              </a:lnSpc>
            </a:pPr>
            <a:r>
              <a:rPr lang="es-ES" sz="1400" b="1" dirty="0">
                <a:solidFill>
                  <a:srgbClr val="272E3A"/>
                </a:solidFill>
                <a:cs typeface="Lato Light"/>
              </a:rPr>
              <a:t>La validación técnica se realizó mediante juicio experto con preguntas tipo Likert para evaluar </a:t>
            </a:r>
            <a:r>
              <a:rPr lang="es-ES" sz="1400" b="1" u="sng" dirty="0">
                <a:solidFill>
                  <a:srgbClr val="272E3A"/>
                </a:solidFill>
                <a:cs typeface="Lato Light"/>
              </a:rPr>
              <a:t>pertinencia </a:t>
            </a:r>
            <a:r>
              <a:rPr lang="es-ES" sz="1400" b="1" dirty="0">
                <a:solidFill>
                  <a:srgbClr val="272E3A"/>
                </a:solidFill>
                <a:cs typeface="Lato Light"/>
              </a:rPr>
              <a:t>y </a:t>
            </a:r>
            <a:r>
              <a:rPr lang="es-ES" sz="1400" b="1" u="sng" dirty="0">
                <a:solidFill>
                  <a:srgbClr val="272E3A"/>
                </a:solidFill>
                <a:cs typeface="Lato Light"/>
              </a:rPr>
              <a:t>aplicabilidad</a:t>
            </a:r>
            <a:r>
              <a:rPr lang="es-ES" sz="1400" b="1" dirty="0">
                <a:solidFill>
                  <a:srgbClr val="272E3A"/>
                </a:solidFill>
                <a:cs typeface="Lato Light"/>
              </a:rPr>
              <a:t> de la matriz. 80% consenso mínimo esperado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03BD6-4305-41A4-98A0-CB5C57B7CC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205" y="30717"/>
            <a:ext cx="12192000" cy="13253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Metodología de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aplicación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 y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resultado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validación</a:t>
            </a:r>
            <a:endParaRPr lang="en-US" sz="9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C58A3E78-1039-CE40-1DE3-FE1BB73B705F}"/>
              </a:ext>
            </a:extLst>
          </p:cNvPr>
          <p:cNvSpPr txBox="1"/>
          <p:nvPr/>
        </p:nvSpPr>
        <p:spPr>
          <a:xfrm>
            <a:off x="644274" y="4763295"/>
            <a:ext cx="10573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Resultado Consenso juicio experto: </a:t>
            </a:r>
          </a:p>
          <a:p>
            <a:r>
              <a:rPr lang="es-CL" dirty="0"/>
              <a:t>98% de acuerdo o muy acuerdo en pertinencia y aplicabilidad de la encuesta. </a:t>
            </a:r>
          </a:p>
          <a:p>
            <a:r>
              <a:rPr lang="es-CL" dirty="0"/>
              <a:t>100% concordancia en etapificación</a:t>
            </a:r>
          </a:p>
        </p:txBody>
      </p:sp>
    </p:spTree>
    <p:extLst>
      <p:ext uri="{BB962C8B-B14F-4D97-AF65-F5344CB8AC3E}">
        <p14:creationId xmlns:p14="http://schemas.microsoft.com/office/powerpoint/2010/main" val="25893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558D-4E50-4F65-0F48-6A63BE05E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CFCAD80B-6FF5-1D01-5E4D-45239C2E24E7}"/>
              </a:ext>
            </a:extLst>
          </p:cNvPr>
          <p:cNvSpPr/>
          <p:nvPr/>
        </p:nvSpPr>
        <p:spPr>
          <a:xfrm>
            <a:off x="557808" y="140802"/>
            <a:ext cx="3821887" cy="338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Los Seis Pilares del Modelo</a:t>
            </a:r>
            <a:endParaRPr lang="en-US" sz="36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BF9E5E17-DD2F-8FDD-180B-20EFEEEA8270}"/>
              </a:ext>
            </a:extLst>
          </p:cNvPr>
          <p:cNvSpPr/>
          <p:nvPr/>
        </p:nvSpPr>
        <p:spPr>
          <a:xfrm>
            <a:off x="481608" y="747474"/>
            <a:ext cx="4404160" cy="1874044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192CFAC9-24EF-0849-D885-0E99B4DF02BE}"/>
              </a:ext>
            </a:extLst>
          </p:cNvPr>
          <p:cNvSpPr/>
          <p:nvPr/>
        </p:nvSpPr>
        <p:spPr>
          <a:xfrm>
            <a:off x="680086" y="945951"/>
            <a:ext cx="402308" cy="581484"/>
          </a:xfrm>
          <a:prstGeom prst="roundRect">
            <a:avLst>
              <a:gd name="adj" fmla="val 15349246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CF84FC8B-493D-5B83-41CE-CDD453EB4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915" y="1109661"/>
            <a:ext cx="181011" cy="368205"/>
          </a:xfrm>
          <a:prstGeom prst="rect">
            <a:avLst/>
          </a:prstGeom>
        </p:spPr>
      </p:pic>
      <p:sp>
        <p:nvSpPr>
          <p:cNvPr id="25" name="Text 3">
            <a:extLst>
              <a:ext uri="{FF2B5EF4-FFF2-40B4-BE49-F238E27FC236}">
                <a16:creationId xmlns:a16="http://schemas.microsoft.com/office/drawing/2014/main" id="{AB64D82E-2DD3-9436-2EF4-E7CA073223C5}"/>
              </a:ext>
            </a:extLst>
          </p:cNvPr>
          <p:cNvSpPr/>
          <p:nvPr/>
        </p:nvSpPr>
        <p:spPr>
          <a:xfrm>
            <a:off x="680085" y="1740099"/>
            <a:ext cx="1577710" cy="284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Educación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4F580C42-E758-FED2-1735-677AFD37D8DA}"/>
              </a:ext>
            </a:extLst>
          </p:cNvPr>
          <p:cNvSpPr/>
          <p:nvPr/>
        </p:nvSpPr>
        <p:spPr>
          <a:xfrm>
            <a:off x="680085" y="2151102"/>
            <a:ext cx="4136063" cy="310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Programas formativos y capacitación profesional</a:t>
            </a:r>
            <a:endParaRPr lang="en-US" sz="15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Shape 5">
            <a:extLst>
              <a:ext uri="{FF2B5EF4-FFF2-40B4-BE49-F238E27FC236}">
                <a16:creationId xmlns:a16="http://schemas.microsoft.com/office/drawing/2014/main" id="{58F6A342-F093-7E0D-A9AE-0A220E1DD570}"/>
              </a:ext>
            </a:extLst>
          </p:cNvPr>
          <p:cNvSpPr/>
          <p:nvPr/>
        </p:nvSpPr>
        <p:spPr>
          <a:xfrm>
            <a:off x="7201019" y="747474"/>
            <a:ext cx="4404241" cy="1874044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Shape 6">
            <a:extLst>
              <a:ext uri="{FF2B5EF4-FFF2-40B4-BE49-F238E27FC236}">
                <a16:creationId xmlns:a16="http://schemas.microsoft.com/office/drawing/2014/main" id="{359E6183-BEE2-9499-4C00-E2F93516C202}"/>
              </a:ext>
            </a:extLst>
          </p:cNvPr>
          <p:cNvSpPr/>
          <p:nvPr/>
        </p:nvSpPr>
        <p:spPr>
          <a:xfrm>
            <a:off x="7399497" y="945951"/>
            <a:ext cx="402308" cy="581484"/>
          </a:xfrm>
          <a:prstGeom prst="roundRect">
            <a:avLst>
              <a:gd name="adj" fmla="val 15349246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" name="Image 1" descr="preencoded.png">
            <a:extLst>
              <a:ext uri="{FF2B5EF4-FFF2-40B4-BE49-F238E27FC236}">
                <a16:creationId xmlns:a16="http://schemas.microsoft.com/office/drawing/2014/main" id="{513E2DD8-497D-2224-3FFF-D6F9906F5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3326" y="1109661"/>
            <a:ext cx="181011" cy="368205"/>
          </a:xfrm>
          <a:prstGeom prst="rect">
            <a:avLst/>
          </a:prstGeom>
        </p:spPr>
      </p:pic>
      <p:sp>
        <p:nvSpPr>
          <p:cNvPr id="30" name="Text 7">
            <a:extLst>
              <a:ext uri="{FF2B5EF4-FFF2-40B4-BE49-F238E27FC236}">
                <a16:creationId xmlns:a16="http://schemas.microsoft.com/office/drawing/2014/main" id="{FEECEBD6-133D-EC1D-D32B-600E5B08BBB1}"/>
              </a:ext>
            </a:extLst>
          </p:cNvPr>
          <p:cNvSpPr/>
          <p:nvPr/>
        </p:nvSpPr>
        <p:spPr>
          <a:xfrm>
            <a:off x="7399496" y="1740099"/>
            <a:ext cx="1577710" cy="284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Regulación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D6B2A3FF-9D9A-4536-0D0B-4F451F8FD145}"/>
              </a:ext>
            </a:extLst>
          </p:cNvPr>
          <p:cNvSpPr/>
          <p:nvPr/>
        </p:nvSpPr>
        <p:spPr>
          <a:xfrm>
            <a:off x="7399496" y="2151102"/>
            <a:ext cx="4136143" cy="310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Marco normativo y legislación vigente</a:t>
            </a:r>
            <a:endParaRPr lang="en-US" sz="15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Shape 9">
            <a:extLst>
              <a:ext uri="{FF2B5EF4-FFF2-40B4-BE49-F238E27FC236}">
                <a16:creationId xmlns:a16="http://schemas.microsoft.com/office/drawing/2014/main" id="{8A9ED30C-799B-4A54-30F8-6773DAF83B89}"/>
              </a:ext>
            </a:extLst>
          </p:cNvPr>
          <p:cNvSpPr/>
          <p:nvPr/>
        </p:nvSpPr>
        <p:spPr>
          <a:xfrm>
            <a:off x="481608" y="2865715"/>
            <a:ext cx="4404160" cy="1874044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Shape 10">
            <a:extLst>
              <a:ext uri="{FF2B5EF4-FFF2-40B4-BE49-F238E27FC236}">
                <a16:creationId xmlns:a16="http://schemas.microsoft.com/office/drawing/2014/main" id="{D89B9BCD-35B8-BFAC-AE95-E21DA47F1A9A}"/>
              </a:ext>
            </a:extLst>
          </p:cNvPr>
          <p:cNvSpPr/>
          <p:nvPr/>
        </p:nvSpPr>
        <p:spPr>
          <a:xfrm>
            <a:off x="680086" y="3064192"/>
            <a:ext cx="402308" cy="581484"/>
          </a:xfrm>
          <a:prstGeom prst="roundRect">
            <a:avLst>
              <a:gd name="adj" fmla="val 15349246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" name="Image 2" descr="preencoded.png">
            <a:extLst>
              <a:ext uri="{FF2B5EF4-FFF2-40B4-BE49-F238E27FC236}">
                <a16:creationId xmlns:a16="http://schemas.microsoft.com/office/drawing/2014/main" id="{44681790-D0A0-DB4A-E585-FA260B0FC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915" y="3227902"/>
            <a:ext cx="181011" cy="368205"/>
          </a:xfrm>
          <a:prstGeom prst="rect">
            <a:avLst/>
          </a:prstGeom>
        </p:spPr>
      </p:pic>
      <p:sp>
        <p:nvSpPr>
          <p:cNvPr id="35" name="Text 11">
            <a:extLst>
              <a:ext uri="{FF2B5EF4-FFF2-40B4-BE49-F238E27FC236}">
                <a16:creationId xmlns:a16="http://schemas.microsoft.com/office/drawing/2014/main" id="{3A863924-433B-4D22-9A3E-41B2DCB28064}"/>
              </a:ext>
            </a:extLst>
          </p:cNvPr>
          <p:cNvSpPr/>
          <p:nvPr/>
        </p:nvSpPr>
        <p:spPr>
          <a:xfrm>
            <a:off x="680085" y="3858340"/>
            <a:ext cx="1577710" cy="284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Asociaciones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F1FEB77D-215F-FEAB-192B-0F7A42327875}"/>
              </a:ext>
            </a:extLst>
          </p:cNvPr>
          <p:cNvSpPr/>
          <p:nvPr/>
        </p:nvSpPr>
        <p:spPr>
          <a:xfrm>
            <a:off x="680085" y="4269342"/>
            <a:ext cx="4136063" cy="310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Organizaciones profesionales activas</a:t>
            </a:r>
            <a:endParaRPr lang="en-US" sz="15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Shape 13">
            <a:extLst>
              <a:ext uri="{FF2B5EF4-FFF2-40B4-BE49-F238E27FC236}">
                <a16:creationId xmlns:a16="http://schemas.microsoft.com/office/drawing/2014/main" id="{C7714D37-D9B2-68FD-BC44-B5AFBDDA3F06}"/>
              </a:ext>
            </a:extLst>
          </p:cNvPr>
          <p:cNvSpPr/>
          <p:nvPr/>
        </p:nvSpPr>
        <p:spPr>
          <a:xfrm>
            <a:off x="7201019" y="2865715"/>
            <a:ext cx="4404241" cy="1874044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Shape 14">
            <a:extLst>
              <a:ext uri="{FF2B5EF4-FFF2-40B4-BE49-F238E27FC236}">
                <a16:creationId xmlns:a16="http://schemas.microsoft.com/office/drawing/2014/main" id="{8291B4AD-13AF-6052-8D21-4CF59A15FFFB}"/>
              </a:ext>
            </a:extLst>
          </p:cNvPr>
          <p:cNvSpPr/>
          <p:nvPr/>
        </p:nvSpPr>
        <p:spPr>
          <a:xfrm>
            <a:off x="7399497" y="3064192"/>
            <a:ext cx="402308" cy="581484"/>
          </a:xfrm>
          <a:prstGeom prst="roundRect">
            <a:avLst>
              <a:gd name="adj" fmla="val 15349246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9" name="Image 3" descr="preencoded.png">
            <a:extLst>
              <a:ext uri="{FF2B5EF4-FFF2-40B4-BE49-F238E27FC236}">
                <a16:creationId xmlns:a16="http://schemas.microsoft.com/office/drawing/2014/main" id="{C7CEF3A8-71D3-35C4-6500-AC1034C6F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63326" y="3227902"/>
            <a:ext cx="181011" cy="368205"/>
          </a:xfrm>
          <a:prstGeom prst="rect">
            <a:avLst/>
          </a:prstGeom>
        </p:spPr>
      </p:pic>
      <p:sp>
        <p:nvSpPr>
          <p:cNvPr id="40" name="Text 15">
            <a:extLst>
              <a:ext uri="{FF2B5EF4-FFF2-40B4-BE49-F238E27FC236}">
                <a16:creationId xmlns:a16="http://schemas.microsoft.com/office/drawing/2014/main" id="{6B19626B-4B82-DC85-EECF-7754E3B71C56}"/>
              </a:ext>
            </a:extLst>
          </p:cNvPr>
          <p:cNvSpPr/>
          <p:nvPr/>
        </p:nvSpPr>
        <p:spPr>
          <a:xfrm>
            <a:off x="7399496" y="3858340"/>
            <a:ext cx="1577710" cy="284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Fuerza laboral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Text 16">
            <a:extLst>
              <a:ext uri="{FF2B5EF4-FFF2-40B4-BE49-F238E27FC236}">
                <a16:creationId xmlns:a16="http://schemas.microsoft.com/office/drawing/2014/main" id="{6CE49BEA-5E36-4A85-5270-479C6BAE46A2}"/>
              </a:ext>
            </a:extLst>
          </p:cNvPr>
          <p:cNvSpPr/>
          <p:nvPr/>
        </p:nvSpPr>
        <p:spPr>
          <a:xfrm>
            <a:off x="7399496" y="4269342"/>
            <a:ext cx="4136143" cy="310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Disponibilidad y contratación de parteras</a:t>
            </a:r>
            <a:endParaRPr lang="en-US" sz="15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2" name="Shape 17">
            <a:extLst>
              <a:ext uri="{FF2B5EF4-FFF2-40B4-BE49-F238E27FC236}">
                <a16:creationId xmlns:a16="http://schemas.microsoft.com/office/drawing/2014/main" id="{681A98ED-A43E-B7E9-9EB2-41BEBD11C58A}"/>
              </a:ext>
            </a:extLst>
          </p:cNvPr>
          <p:cNvSpPr/>
          <p:nvPr/>
        </p:nvSpPr>
        <p:spPr>
          <a:xfrm>
            <a:off x="481608" y="4983956"/>
            <a:ext cx="4404160" cy="1874044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Shape 18">
            <a:extLst>
              <a:ext uri="{FF2B5EF4-FFF2-40B4-BE49-F238E27FC236}">
                <a16:creationId xmlns:a16="http://schemas.microsoft.com/office/drawing/2014/main" id="{3E22D90F-BAFC-FE4D-CB9A-F93578FFB1C6}"/>
              </a:ext>
            </a:extLst>
          </p:cNvPr>
          <p:cNvSpPr/>
          <p:nvPr/>
        </p:nvSpPr>
        <p:spPr>
          <a:xfrm>
            <a:off x="680086" y="5182433"/>
            <a:ext cx="402308" cy="581484"/>
          </a:xfrm>
          <a:prstGeom prst="roundRect">
            <a:avLst>
              <a:gd name="adj" fmla="val 15349246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4" name="Image 4" descr="preencoded.png">
            <a:extLst>
              <a:ext uri="{FF2B5EF4-FFF2-40B4-BE49-F238E27FC236}">
                <a16:creationId xmlns:a16="http://schemas.microsoft.com/office/drawing/2014/main" id="{FB3844BE-4174-EA4A-7852-26783685B6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3915" y="5346143"/>
            <a:ext cx="181011" cy="368205"/>
          </a:xfrm>
          <a:prstGeom prst="rect">
            <a:avLst/>
          </a:prstGeom>
        </p:spPr>
      </p:pic>
      <p:sp>
        <p:nvSpPr>
          <p:cNvPr id="45" name="Text 19">
            <a:extLst>
              <a:ext uri="{FF2B5EF4-FFF2-40B4-BE49-F238E27FC236}">
                <a16:creationId xmlns:a16="http://schemas.microsoft.com/office/drawing/2014/main" id="{930B4FED-1C1B-44B5-228C-E78B8A08EF49}"/>
              </a:ext>
            </a:extLst>
          </p:cNvPr>
          <p:cNvSpPr/>
          <p:nvPr/>
        </p:nvSpPr>
        <p:spPr>
          <a:xfrm>
            <a:off x="680085" y="5976581"/>
            <a:ext cx="1577710" cy="284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Entornos propicios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Text 20">
            <a:extLst>
              <a:ext uri="{FF2B5EF4-FFF2-40B4-BE49-F238E27FC236}">
                <a16:creationId xmlns:a16="http://schemas.microsoft.com/office/drawing/2014/main" id="{713E4B47-5C3F-5B61-CE4D-D14A2132523A}"/>
              </a:ext>
            </a:extLst>
          </p:cNvPr>
          <p:cNvSpPr/>
          <p:nvPr/>
        </p:nvSpPr>
        <p:spPr>
          <a:xfrm>
            <a:off x="680085" y="6387583"/>
            <a:ext cx="4136063" cy="310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Infraestructura y condiciones laborales</a:t>
            </a:r>
            <a:endParaRPr lang="en-US" sz="15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7" name="Shape 21">
            <a:extLst>
              <a:ext uri="{FF2B5EF4-FFF2-40B4-BE49-F238E27FC236}">
                <a16:creationId xmlns:a16="http://schemas.microsoft.com/office/drawing/2014/main" id="{B1C1B0F2-0889-07EA-E6F5-D84552B12505}"/>
              </a:ext>
            </a:extLst>
          </p:cNvPr>
          <p:cNvSpPr/>
          <p:nvPr/>
        </p:nvSpPr>
        <p:spPr>
          <a:xfrm>
            <a:off x="7201019" y="4983956"/>
            <a:ext cx="4404241" cy="1874044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8" name="Shape 22">
            <a:extLst>
              <a:ext uri="{FF2B5EF4-FFF2-40B4-BE49-F238E27FC236}">
                <a16:creationId xmlns:a16="http://schemas.microsoft.com/office/drawing/2014/main" id="{B0F82011-ECD9-1D20-CC15-73BB840A62CF}"/>
              </a:ext>
            </a:extLst>
          </p:cNvPr>
          <p:cNvSpPr/>
          <p:nvPr/>
        </p:nvSpPr>
        <p:spPr>
          <a:xfrm>
            <a:off x="7399497" y="5182433"/>
            <a:ext cx="402308" cy="581484"/>
          </a:xfrm>
          <a:prstGeom prst="roundRect">
            <a:avLst>
              <a:gd name="adj" fmla="val 15349246"/>
            </a:avLst>
          </a:prstGeom>
          <a:solidFill>
            <a:srgbClr val="F5A3A3"/>
          </a:solidFill>
          <a:ln/>
        </p:spPr>
        <p:txBody>
          <a:bodyPr/>
          <a:lstStyle/>
          <a:p>
            <a:endParaRPr lang="es-CL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9" name="Image 5" descr="preencoded.png">
            <a:extLst>
              <a:ext uri="{FF2B5EF4-FFF2-40B4-BE49-F238E27FC236}">
                <a16:creationId xmlns:a16="http://schemas.microsoft.com/office/drawing/2014/main" id="{1932D6ED-998D-65A7-5DF9-E0349CA45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63326" y="5346143"/>
            <a:ext cx="181011" cy="368205"/>
          </a:xfrm>
          <a:prstGeom prst="rect">
            <a:avLst/>
          </a:prstGeom>
        </p:spPr>
      </p:pic>
      <p:sp>
        <p:nvSpPr>
          <p:cNvPr id="50" name="Text 23">
            <a:extLst>
              <a:ext uri="{FF2B5EF4-FFF2-40B4-BE49-F238E27FC236}">
                <a16:creationId xmlns:a16="http://schemas.microsoft.com/office/drawing/2014/main" id="{0562C894-5E47-2496-861A-D2E9AC87E075}"/>
              </a:ext>
            </a:extLst>
          </p:cNvPr>
          <p:cNvSpPr/>
          <p:nvPr/>
        </p:nvSpPr>
        <p:spPr>
          <a:xfrm>
            <a:off x="7399496" y="5976581"/>
            <a:ext cx="1577710" cy="284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Reconocimiento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Text 24">
            <a:extLst>
              <a:ext uri="{FF2B5EF4-FFF2-40B4-BE49-F238E27FC236}">
                <a16:creationId xmlns:a16="http://schemas.microsoft.com/office/drawing/2014/main" id="{9483A01E-B714-3DFA-FBD2-1763EFC364DA}"/>
              </a:ext>
            </a:extLst>
          </p:cNvPr>
          <p:cNvSpPr/>
          <p:nvPr/>
        </p:nvSpPr>
        <p:spPr>
          <a:xfrm>
            <a:off x="7399496" y="6387583"/>
            <a:ext cx="4136143" cy="310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accent6">
                    <a:lumMod val="50000"/>
                  </a:schemeClr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Valoración profesional y social</a:t>
            </a:r>
            <a:endParaRPr lang="en-US" sz="15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2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5F56C51D-480A-37D0-9939-7C493653EF74}"/>
              </a:ext>
            </a:extLst>
          </p:cNvPr>
          <p:cNvSpPr/>
          <p:nvPr/>
        </p:nvSpPr>
        <p:spPr>
          <a:xfrm>
            <a:off x="121765" y="1137999"/>
            <a:ext cx="141851" cy="1440774"/>
          </a:xfrm>
          <a:prstGeom prst="roundRect">
            <a:avLst>
              <a:gd name="adj" fmla="val 41176"/>
            </a:avLst>
          </a:prstGeom>
          <a:solidFill>
            <a:srgbClr val="A33336"/>
          </a:solidFill>
        </p:spPr>
        <p:txBody>
          <a:bodyPr/>
          <a:lstStyle/>
          <a:p>
            <a:endParaRPr lang="es-CL" sz="1400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BE27ACE6-D940-1399-85BB-54DC45B64AF0}"/>
              </a:ext>
            </a:extLst>
          </p:cNvPr>
          <p:cNvSpPr/>
          <p:nvPr/>
        </p:nvSpPr>
        <p:spPr>
          <a:xfrm>
            <a:off x="416469" y="2731582"/>
            <a:ext cx="141851" cy="1440774"/>
          </a:xfrm>
          <a:prstGeom prst="roundRect">
            <a:avLst>
              <a:gd name="adj" fmla="val 41176"/>
            </a:avLst>
          </a:prstGeom>
          <a:solidFill>
            <a:srgbClr val="A33336"/>
          </a:solidFill>
        </p:spPr>
        <p:txBody>
          <a:bodyPr/>
          <a:lstStyle/>
          <a:p>
            <a:endParaRPr lang="es-CL" sz="140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33603B67-5D03-AA05-3A76-8067A81A3809}"/>
              </a:ext>
            </a:extLst>
          </p:cNvPr>
          <p:cNvSpPr/>
          <p:nvPr/>
        </p:nvSpPr>
        <p:spPr>
          <a:xfrm>
            <a:off x="716629" y="4431483"/>
            <a:ext cx="141851" cy="1440774"/>
          </a:xfrm>
          <a:prstGeom prst="roundRect">
            <a:avLst>
              <a:gd name="adj" fmla="val 41176"/>
            </a:avLst>
          </a:prstGeom>
          <a:solidFill>
            <a:srgbClr val="A33336"/>
          </a:solidFill>
        </p:spPr>
        <p:txBody>
          <a:bodyPr/>
          <a:lstStyle/>
          <a:p>
            <a:endParaRPr lang="es-CL" sz="140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ABA42C0-BD24-8A56-71B6-5E9DFF13E65F}"/>
              </a:ext>
            </a:extLst>
          </p:cNvPr>
          <p:cNvSpPr txBox="1"/>
          <p:nvPr/>
        </p:nvSpPr>
        <p:spPr>
          <a:xfrm>
            <a:off x="514704" y="1359820"/>
            <a:ext cx="7926977" cy="26195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600" b="1" dirty="0" err="1">
                <a:latin typeface="Poppins"/>
              </a:rPr>
              <a:t>Distribución</a:t>
            </a:r>
            <a:r>
              <a:rPr lang="en-US" sz="1600" b="1" dirty="0">
                <a:latin typeface="Poppins"/>
              </a:rPr>
              <a:t> de </a:t>
            </a:r>
            <a:r>
              <a:rPr lang="en-US" sz="1600" b="1" dirty="0" err="1">
                <a:latin typeface="Poppins"/>
              </a:rPr>
              <a:t>países</a:t>
            </a:r>
            <a:r>
              <a:rPr lang="en-US" sz="1600" b="1" dirty="0">
                <a:latin typeface="Poppins"/>
              </a:rPr>
              <a:t> </a:t>
            </a:r>
            <a:r>
              <a:rPr lang="en-US" sz="1600" b="1" dirty="0" err="1">
                <a:latin typeface="Poppins"/>
              </a:rPr>
              <a:t>por</a:t>
            </a:r>
            <a:r>
              <a:rPr lang="en-US" sz="1600" b="1" dirty="0">
                <a:latin typeface="Poppins"/>
              </a:rPr>
              <a:t> </a:t>
            </a:r>
            <a:r>
              <a:rPr lang="en-US" sz="1600" b="1" dirty="0" err="1">
                <a:latin typeface="Poppins"/>
              </a:rPr>
              <a:t>etapa</a:t>
            </a:r>
            <a:endParaRPr lang="en-US" sz="900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B972429-5055-7C02-7EDA-D26BACFF1C06}"/>
              </a:ext>
            </a:extLst>
          </p:cNvPr>
          <p:cNvSpPr txBox="1"/>
          <p:nvPr/>
        </p:nvSpPr>
        <p:spPr>
          <a:xfrm>
            <a:off x="809407" y="2917136"/>
            <a:ext cx="7701684" cy="26195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600" b="1">
                <a:latin typeface="Poppins"/>
              </a:rPr>
              <a:t>Pilares con menor puntaje</a:t>
            </a:r>
            <a:endParaRPr lang="en-US" sz="9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15DED9D-B666-D5C2-DABB-B644B1D55935}"/>
              </a:ext>
            </a:extLst>
          </p:cNvPr>
          <p:cNvSpPr txBox="1"/>
          <p:nvPr/>
        </p:nvSpPr>
        <p:spPr>
          <a:xfrm>
            <a:off x="1104110" y="4521634"/>
            <a:ext cx="7476391" cy="26195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600" b="1">
                <a:latin typeface="Poppins"/>
              </a:rPr>
              <a:t>Pilar con mayor avance</a:t>
            </a:r>
            <a:endParaRPr lang="en-US" sz="90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D3E0B1C-403F-8ACC-789B-A9B2734E76D8}"/>
              </a:ext>
            </a:extLst>
          </p:cNvPr>
          <p:cNvSpPr txBox="1"/>
          <p:nvPr/>
        </p:nvSpPr>
        <p:spPr>
          <a:xfrm>
            <a:off x="514704" y="1814726"/>
            <a:ext cx="7926977" cy="578492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1400">
                <a:latin typeface="Poppins"/>
              </a:rPr>
              <a:t>El 33% de los países están en etapa de desarrollo, 39% en consolidación, 17% en etapa emergente y 11% en etapa avanzada en América Latina y el Caribe.</a:t>
            </a:r>
            <a:endParaRPr lang="en-US" sz="90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1AB315E4-14BC-0AE7-F551-5BC16510E9A7}"/>
              </a:ext>
            </a:extLst>
          </p:cNvPr>
          <p:cNvSpPr txBox="1"/>
          <p:nvPr/>
        </p:nvSpPr>
        <p:spPr>
          <a:xfrm>
            <a:off x="809407" y="3408309"/>
            <a:ext cx="7701684" cy="578492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latin typeface="Poppins"/>
              </a:rPr>
              <a:t>Los </a:t>
            </a:r>
            <a:r>
              <a:rPr lang="en-US" sz="1400" dirty="0" err="1">
                <a:latin typeface="Poppins"/>
              </a:rPr>
              <a:t>pilares</a:t>
            </a:r>
            <a:r>
              <a:rPr lang="en-US" sz="1400" dirty="0">
                <a:latin typeface="Poppins"/>
              </a:rPr>
              <a:t> con </a:t>
            </a:r>
            <a:r>
              <a:rPr lang="en-US" sz="1400" dirty="0" err="1">
                <a:latin typeface="Poppins"/>
              </a:rPr>
              <a:t>menor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puntaje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promedio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fueron</a:t>
            </a:r>
            <a:r>
              <a:rPr lang="en-US" sz="1400" dirty="0">
                <a:latin typeface="Poppins"/>
              </a:rPr>
              <a:t> </a:t>
            </a:r>
            <a:r>
              <a:rPr lang="en-US" sz="1400" b="1" dirty="0" err="1">
                <a:latin typeface="Poppins"/>
              </a:rPr>
              <a:t>entornos</a:t>
            </a:r>
            <a:r>
              <a:rPr lang="en-US" sz="1400" b="1" dirty="0">
                <a:latin typeface="Poppins"/>
              </a:rPr>
              <a:t> </a:t>
            </a:r>
            <a:r>
              <a:rPr lang="en-US" sz="1400" b="1" dirty="0" err="1">
                <a:latin typeface="Poppins"/>
              </a:rPr>
              <a:t>propicios</a:t>
            </a:r>
            <a:r>
              <a:rPr lang="en-US" sz="1400" b="1" dirty="0">
                <a:latin typeface="Poppins"/>
              </a:rPr>
              <a:t> </a:t>
            </a:r>
            <a:r>
              <a:rPr lang="en-US" sz="1400" dirty="0">
                <a:latin typeface="Poppins"/>
              </a:rPr>
              <a:t>(2.1) y </a:t>
            </a:r>
            <a:r>
              <a:rPr lang="en-US" sz="1400" dirty="0" err="1">
                <a:latin typeface="Poppins"/>
              </a:rPr>
              <a:t>regulación</a:t>
            </a:r>
            <a:r>
              <a:rPr lang="en-US" sz="1400" dirty="0">
                <a:latin typeface="Poppins"/>
              </a:rPr>
              <a:t> y </a:t>
            </a:r>
            <a:r>
              <a:rPr lang="en-US" sz="1400" b="1" dirty="0" err="1">
                <a:latin typeface="Poppins"/>
              </a:rPr>
              <a:t>fuerza</a:t>
            </a:r>
            <a:r>
              <a:rPr lang="en-US" sz="1400" b="1" dirty="0">
                <a:latin typeface="Poppins"/>
              </a:rPr>
              <a:t> </a:t>
            </a:r>
            <a:r>
              <a:rPr lang="en-US" sz="1400" b="1" dirty="0" err="1">
                <a:latin typeface="Poppins"/>
              </a:rPr>
              <a:t>laboral</a:t>
            </a:r>
            <a:r>
              <a:rPr lang="en-US" sz="1400" b="1" dirty="0">
                <a:latin typeface="Poppins"/>
              </a:rPr>
              <a:t> </a:t>
            </a:r>
            <a:r>
              <a:rPr lang="en-US" sz="1400" dirty="0">
                <a:latin typeface="Poppins"/>
              </a:rPr>
              <a:t>(2.3), </a:t>
            </a:r>
            <a:r>
              <a:rPr lang="en-US" sz="1400" dirty="0" err="1">
                <a:latin typeface="Poppins"/>
              </a:rPr>
              <a:t>indicando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áreas</a:t>
            </a:r>
            <a:r>
              <a:rPr lang="en-US" sz="1400" dirty="0">
                <a:latin typeface="Poppins"/>
              </a:rPr>
              <a:t> que </a:t>
            </a:r>
            <a:r>
              <a:rPr lang="en-US" sz="1400" dirty="0" err="1">
                <a:latin typeface="Poppins"/>
              </a:rPr>
              <a:t>requieren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fortalecimiento</a:t>
            </a:r>
            <a:r>
              <a:rPr lang="en-US" sz="1400" dirty="0">
                <a:latin typeface="Poppins"/>
              </a:rPr>
              <a:t>.</a:t>
            </a:r>
            <a:endParaRPr lang="en-US" sz="900" dirty="0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70EDF2FE-B7C3-153F-798E-DC8139C9EE11}"/>
              </a:ext>
            </a:extLst>
          </p:cNvPr>
          <p:cNvSpPr txBox="1"/>
          <p:nvPr/>
        </p:nvSpPr>
        <p:spPr>
          <a:xfrm>
            <a:off x="1104110" y="5001892"/>
            <a:ext cx="7476391" cy="578492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latin typeface="Poppins"/>
              </a:rPr>
              <a:t>El </a:t>
            </a:r>
            <a:r>
              <a:rPr lang="en-US" sz="1400" b="1" dirty="0">
                <a:latin typeface="Poppins"/>
              </a:rPr>
              <a:t>pilar de </a:t>
            </a:r>
            <a:r>
              <a:rPr lang="en-US" sz="1400" b="1" dirty="0" err="1">
                <a:latin typeface="Poppins"/>
              </a:rPr>
              <a:t>educación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mostró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el</a:t>
            </a:r>
            <a:r>
              <a:rPr lang="en-US" sz="1400" dirty="0">
                <a:latin typeface="Poppins"/>
              </a:rPr>
              <a:t> mayor </a:t>
            </a:r>
            <a:r>
              <a:rPr lang="en-US" sz="1400" dirty="0" err="1">
                <a:latin typeface="Poppins"/>
              </a:rPr>
              <a:t>progreso</a:t>
            </a:r>
            <a:r>
              <a:rPr lang="en-US" sz="1400" dirty="0">
                <a:latin typeface="Poppins"/>
              </a:rPr>
              <a:t> con un </a:t>
            </a:r>
            <a:r>
              <a:rPr lang="en-US" sz="1400" dirty="0" err="1">
                <a:latin typeface="Poppins"/>
              </a:rPr>
              <a:t>puntaje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promedio</a:t>
            </a:r>
            <a:r>
              <a:rPr lang="en-US" sz="1400" dirty="0">
                <a:latin typeface="Poppins"/>
              </a:rPr>
              <a:t> de 3.1, </a:t>
            </a:r>
            <a:r>
              <a:rPr lang="en-US" sz="1400" dirty="0" err="1">
                <a:latin typeface="Poppins"/>
              </a:rPr>
              <a:t>reflejando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avances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en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formación</a:t>
            </a:r>
            <a:r>
              <a:rPr lang="en-US" sz="1400" dirty="0">
                <a:latin typeface="Poppins"/>
              </a:rPr>
              <a:t> y </a:t>
            </a:r>
            <a:r>
              <a:rPr lang="en-US" sz="1400" dirty="0" err="1">
                <a:latin typeface="Poppins"/>
              </a:rPr>
              <a:t>capacitación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en</a:t>
            </a:r>
            <a:r>
              <a:rPr lang="en-US" sz="1400" dirty="0">
                <a:latin typeface="Poppins"/>
              </a:rPr>
              <a:t> </a:t>
            </a:r>
            <a:r>
              <a:rPr lang="en-US" sz="1400" dirty="0" err="1">
                <a:latin typeface="Poppins"/>
              </a:rPr>
              <a:t>partería</a:t>
            </a:r>
            <a:r>
              <a:rPr lang="en-US" sz="1400" dirty="0">
                <a:latin typeface="Poppins"/>
              </a:rPr>
              <a:t> professional </a:t>
            </a:r>
            <a:r>
              <a:rPr lang="en-US" sz="1400" dirty="0" err="1">
                <a:latin typeface="Poppins"/>
              </a:rPr>
              <a:t>en</a:t>
            </a:r>
            <a:r>
              <a:rPr lang="en-US" sz="1400" dirty="0">
                <a:latin typeface="Poppins"/>
              </a:rPr>
              <a:t> gran </a:t>
            </a:r>
            <a:r>
              <a:rPr lang="en-US" sz="1400" dirty="0" err="1">
                <a:latin typeface="Poppins"/>
              </a:rPr>
              <a:t>parte</a:t>
            </a:r>
            <a:r>
              <a:rPr lang="en-US" sz="1400" dirty="0">
                <a:latin typeface="Poppins"/>
              </a:rPr>
              <a:t> de LAC.</a:t>
            </a:r>
            <a:endParaRPr lang="en-US" sz="9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8BA9950-50D7-B770-83BE-B77EC570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075" y="5683973"/>
            <a:ext cx="2438611" cy="993734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249A2F13-31AC-9BEC-CBF3-C0A68C5ABD5C}"/>
              </a:ext>
            </a:extLst>
          </p:cNvPr>
          <p:cNvSpPr txBox="1"/>
          <p:nvPr/>
        </p:nvSpPr>
        <p:spPr>
          <a:xfrm>
            <a:off x="518403" y="192731"/>
            <a:ext cx="10762141" cy="534833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3524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Resultados</a:t>
            </a:r>
            <a:r>
              <a:rPr lang="en-US" sz="3524" b="1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 y </a:t>
            </a:r>
            <a:r>
              <a:rPr lang="en-US" sz="3524" b="1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discusión</a:t>
            </a:r>
            <a:endParaRPr lang="en-US" sz="945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12F1592-6C15-3E93-A73A-9A308A818530}"/>
              </a:ext>
            </a:extLst>
          </p:cNvPr>
          <p:cNvSpPr>
            <a:spLocks noEditPoints="1"/>
          </p:cNvSpPr>
          <p:nvPr/>
        </p:nvSpPr>
        <p:spPr bwMode="auto">
          <a:xfrm>
            <a:off x="9484243" y="1178529"/>
            <a:ext cx="2895740" cy="3040451"/>
          </a:xfrm>
          <a:custGeom>
            <a:avLst/>
            <a:gdLst>
              <a:gd name="T0" fmla="*/ 1796912 w 744"/>
              <a:gd name="T1" fmla="*/ 426003 h 781"/>
              <a:gd name="T2" fmla="*/ 1817193 w 744"/>
              <a:gd name="T3" fmla="*/ 409774 h 781"/>
              <a:gd name="T4" fmla="*/ 1849643 w 744"/>
              <a:gd name="T5" fmla="*/ 409774 h 781"/>
              <a:gd name="T6" fmla="*/ 1894261 w 744"/>
              <a:gd name="T7" fmla="*/ 426003 h 781"/>
              <a:gd name="T8" fmla="*/ 1740124 w 744"/>
              <a:gd name="T9" fmla="*/ 89258 h 781"/>
              <a:gd name="T10" fmla="*/ 1630606 w 744"/>
              <a:gd name="T11" fmla="*/ 231259 h 781"/>
              <a:gd name="T12" fmla="*/ 1525144 w 744"/>
              <a:gd name="T13" fmla="*/ 259659 h 781"/>
              <a:gd name="T14" fmla="*/ 1375063 w 744"/>
              <a:gd name="T15" fmla="*/ 227202 h 781"/>
              <a:gd name="T16" fmla="*/ 1310164 w 744"/>
              <a:gd name="T17" fmla="*/ 259659 h 781"/>
              <a:gd name="T18" fmla="*/ 1119521 w 744"/>
              <a:gd name="T19" fmla="*/ 296173 h 781"/>
              <a:gd name="T20" fmla="*/ 1115464 w 744"/>
              <a:gd name="T21" fmla="*/ 97372 h 781"/>
              <a:gd name="T22" fmla="*/ 1030283 w 744"/>
              <a:gd name="T23" fmla="*/ 0 h 781"/>
              <a:gd name="T24" fmla="*/ 762572 w 744"/>
              <a:gd name="T25" fmla="*/ 105486 h 781"/>
              <a:gd name="T26" fmla="*/ 807191 w 744"/>
              <a:gd name="T27" fmla="*/ 223144 h 781"/>
              <a:gd name="T28" fmla="*/ 531367 w 744"/>
              <a:gd name="T29" fmla="*/ 320516 h 781"/>
              <a:gd name="T30" fmla="*/ 320442 w 744"/>
              <a:gd name="T31" fmla="*/ 308345 h 781"/>
              <a:gd name="T32" fmla="*/ 356949 w 744"/>
              <a:gd name="T33" fmla="*/ 531489 h 781"/>
              <a:gd name="T34" fmla="*/ 174418 w 744"/>
              <a:gd name="T35" fmla="*/ 774920 h 781"/>
              <a:gd name="T36" fmla="*/ 48675 w 744"/>
              <a:gd name="T37" fmla="*/ 945321 h 781"/>
              <a:gd name="T38" fmla="*/ 89237 w 744"/>
              <a:gd name="T39" fmla="*/ 1152236 h 781"/>
              <a:gd name="T40" fmla="*/ 271768 w 744"/>
              <a:gd name="T41" fmla="*/ 1282066 h 781"/>
              <a:gd name="T42" fmla="*/ 466467 w 744"/>
              <a:gd name="T43" fmla="*/ 1261780 h 781"/>
              <a:gd name="T44" fmla="*/ 661166 w 744"/>
              <a:gd name="T45" fmla="*/ 1257723 h 781"/>
              <a:gd name="T46" fmla="*/ 876147 w 744"/>
              <a:gd name="T47" fmla="*/ 1444353 h 781"/>
              <a:gd name="T48" fmla="*/ 1087071 w 744"/>
              <a:gd name="T49" fmla="*/ 1655325 h 781"/>
              <a:gd name="T50" fmla="*/ 1281770 w 744"/>
              <a:gd name="T51" fmla="*/ 2032642 h 781"/>
              <a:gd name="T52" fmla="*/ 1464300 w 744"/>
              <a:gd name="T53" fmla="*/ 2190872 h 781"/>
              <a:gd name="T54" fmla="*/ 1569763 w 744"/>
              <a:gd name="T55" fmla="*/ 2434302 h 781"/>
              <a:gd name="T56" fmla="*/ 1594100 w 744"/>
              <a:gd name="T57" fmla="*/ 2604703 h 781"/>
              <a:gd name="T58" fmla="*/ 1439963 w 744"/>
              <a:gd name="T59" fmla="*/ 2754819 h 781"/>
              <a:gd name="T60" fmla="*/ 1460244 w 744"/>
              <a:gd name="T61" fmla="*/ 2880591 h 781"/>
              <a:gd name="T62" fmla="*/ 1659000 w 744"/>
              <a:gd name="T63" fmla="*/ 3014478 h 781"/>
              <a:gd name="T64" fmla="*/ 1772574 w 744"/>
              <a:gd name="T65" fmla="*/ 3067221 h 781"/>
              <a:gd name="T66" fmla="*/ 1833418 w 744"/>
              <a:gd name="T67" fmla="*/ 2917105 h 781"/>
              <a:gd name="T68" fmla="*/ 1882093 w 744"/>
              <a:gd name="T69" fmla="*/ 2860305 h 781"/>
              <a:gd name="T70" fmla="*/ 1809080 w 744"/>
              <a:gd name="T71" fmla="*/ 2990135 h 781"/>
              <a:gd name="T72" fmla="*/ 2011892 w 744"/>
              <a:gd name="T73" fmla="*/ 2689904 h 781"/>
              <a:gd name="T74" fmla="*/ 2015948 w 744"/>
              <a:gd name="T75" fmla="*/ 2551960 h 781"/>
              <a:gd name="T76" fmla="*/ 2068679 w 744"/>
              <a:gd name="T77" fmla="*/ 2418073 h 781"/>
              <a:gd name="T78" fmla="*/ 2267435 w 744"/>
              <a:gd name="T79" fmla="*/ 2280130 h 781"/>
              <a:gd name="T80" fmla="*/ 2368841 w 744"/>
              <a:gd name="T81" fmla="*/ 2219272 h 781"/>
              <a:gd name="T82" fmla="*/ 2449965 w 744"/>
              <a:gd name="T83" fmla="*/ 2223329 h 781"/>
              <a:gd name="T84" fmla="*/ 2583821 w 744"/>
              <a:gd name="T85" fmla="*/ 2085386 h 781"/>
              <a:gd name="T86" fmla="*/ 2673058 w 744"/>
              <a:gd name="T87" fmla="*/ 1841955 h 781"/>
              <a:gd name="T88" fmla="*/ 2713620 w 744"/>
              <a:gd name="T89" fmla="*/ 1501153 h 781"/>
              <a:gd name="T90" fmla="*/ 2697396 w 744"/>
              <a:gd name="T91" fmla="*/ 1395667 h 781"/>
              <a:gd name="T92" fmla="*/ 2794745 w 744"/>
              <a:gd name="T93" fmla="*/ 1371324 h 781"/>
              <a:gd name="T94" fmla="*/ 3001613 w 744"/>
              <a:gd name="T95" fmla="*/ 1083264 h 781"/>
              <a:gd name="T96" fmla="*/ 2920488 w 744"/>
              <a:gd name="T97" fmla="*/ 811434 h 781"/>
              <a:gd name="T98" fmla="*/ 2628440 w 744"/>
              <a:gd name="T99" fmla="*/ 636976 h 781"/>
              <a:gd name="T100" fmla="*/ 2466190 w 744"/>
              <a:gd name="T101" fmla="*/ 636976 h 781"/>
              <a:gd name="T102" fmla="*/ 2332334 w 744"/>
              <a:gd name="T103" fmla="*/ 612633 h 781"/>
              <a:gd name="T104" fmla="*/ 2259322 w 744"/>
              <a:gd name="T105" fmla="*/ 669433 h 781"/>
              <a:gd name="T106" fmla="*/ 2194423 w 744"/>
              <a:gd name="T107" fmla="*/ 551775 h 781"/>
              <a:gd name="T108" fmla="*/ 2093017 w 744"/>
              <a:gd name="T109" fmla="*/ 490918 h 781"/>
              <a:gd name="T110" fmla="*/ 1967273 w 744"/>
              <a:gd name="T111" fmla="*/ 519318 h 781"/>
              <a:gd name="T112" fmla="*/ 1857755 w 744"/>
              <a:gd name="T113" fmla="*/ 641033 h 781"/>
              <a:gd name="T114" fmla="*/ 1821249 w 744"/>
              <a:gd name="T115" fmla="*/ 555832 h 781"/>
              <a:gd name="T116" fmla="*/ 1967273 w 744"/>
              <a:gd name="T117" fmla="*/ 458460 h 781"/>
              <a:gd name="T118" fmla="*/ 1796912 w 744"/>
              <a:gd name="T119" fmla="*/ 470632 h 781"/>
              <a:gd name="T120" fmla="*/ 1715787 w 744"/>
              <a:gd name="T121" fmla="*/ 486860 h 781"/>
              <a:gd name="T122" fmla="*/ 1841530 w 744"/>
              <a:gd name="T123" fmla="*/ 336745 h 781"/>
              <a:gd name="T124" fmla="*/ 1764462 w 744"/>
              <a:gd name="T125" fmla="*/ 170401 h 78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44" h="781">
                <a:moveTo>
                  <a:pt x="435" y="115"/>
                </a:moveTo>
                <a:cubicBezTo>
                  <a:pt x="437" y="113"/>
                  <a:pt x="437" y="113"/>
                  <a:pt x="437" y="113"/>
                </a:cubicBezTo>
                <a:cubicBezTo>
                  <a:pt x="439" y="111"/>
                  <a:pt x="439" y="111"/>
                  <a:pt x="439" y="111"/>
                </a:cubicBezTo>
                <a:cubicBezTo>
                  <a:pt x="440" y="112"/>
                  <a:pt x="440" y="112"/>
                  <a:pt x="440" y="112"/>
                </a:cubicBezTo>
                <a:cubicBezTo>
                  <a:pt x="439" y="114"/>
                  <a:pt x="439" y="114"/>
                  <a:pt x="439" y="114"/>
                </a:cubicBezTo>
                <a:cubicBezTo>
                  <a:pt x="436" y="115"/>
                  <a:pt x="436" y="115"/>
                  <a:pt x="436" y="115"/>
                </a:cubicBezTo>
                <a:cubicBezTo>
                  <a:pt x="435" y="115"/>
                  <a:pt x="435" y="115"/>
                  <a:pt x="435" y="115"/>
                </a:cubicBezTo>
                <a:close/>
                <a:moveTo>
                  <a:pt x="432" y="114"/>
                </a:moveTo>
                <a:cubicBezTo>
                  <a:pt x="433" y="114"/>
                  <a:pt x="433" y="114"/>
                  <a:pt x="433" y="114"/>
                </a:cubicBezTo>
                <a:cubicBezTo>
                  <a:pt x="434" y="113"/>
                  <a:pt x="434" y="113"/>
                  <a:pt x="434" y="113"/>
                </a:cubicBezTo>
                <a:cubicBezTo>
                  <a:pt x="438" y="109"/>
                  <a:pt x="438" y="109"/>
                  <a:pt x="438" y="109"/>
                </a:cubicBezTo>
                <a:cubicBezTo>
                  <a:pt x="440" y="108"/>
                  <a:pt x="440" y="108"/>
                  <a:pt x="440" y="108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2" y="104"/>
                  <a:pt x="442" y="104"/>
                  <a:pt x="442" y="104"/>
                </a:cubicBezTo>
                <a:cubicBezTo>
                  <a:pt x="441" y="104"/>
                  <a:pt x="441" y="104"/>
                  <a:pt x="441" y="104"/>
                </a:cubicBezTo>
                <a:cubicBezTo>
                  <a:pt x="439" y="104"/>
                  <a:pt x="439" y="104"/>
                  <a:pt x="439" y="104"/>
                </a:cubicBezTo>
                <a:cubicBezTo>
                  <a:pt x="437" y="105"/>
                  <a:pt x="437" y="105"/>
                  <a:pt x="437" y="105"/>
                </a:cubicBezTo>
                <a:cubicBezTo>
                  <a:pt x="434" y="108"/>
                  <a:pt x="434" y="108"/>
                  <a:pt x="434" y="108"/>
                </a:cubicBezTo>
                <a:cubicBezTo>
                  <a:pt x="432" y="114"/>
                  <a:pt x="432" y="114"/>
                  <a:pt x="432" y="114"/>
                </a:cubicBezTo>
                <a:close/>
                <a:moveTo>
                  <a:pt x="448" y="101"/>
                </a:moveTo>
                <a:cubicBezTo>
                  <a:pt x="448" y="99"/>
                  <a:pt x="448" y="99"/>
                  <a:pt x="448" y="99"/>
                </a:cubicBezTo>
                <a:cubicBezTo>
                  <a:pt x="445" y="98"/>
                  <a:pt x="445" y="98"/>
                  <a:pt x="445" y="98"/>
                </a:cubicBezTo>
                <a:cubicBezTo>
                  <a:pt x="445" y="100"/>
                  <a:pt x="445" y="100"/>
                  <a:pt x="445" y="100"/>
                </a:cubicBezTo>
                <a:cubicBezTo>
                  <a:pt x="446" y="102"/>
                  <a:pt x="446" y="102"/>
                  <a:pt x="446" y="102"/>
                </a:cubicBezTo>
                <a:cubicBezTo>
                  <a:pt x="448" y="103"/>
                  <a:pt x="448" y="103"/>
                  <a:pt x="448" y="103"/>
                </a:cubicBezTo>
                <a:cubicBezTo>
                  <a:pt x="448" y="101"/>
                  <a:pt x="448" y="101"/>
                  <a:pt x="448" y="101"/>
                </a:cubicBezTo>
                <a:close/>
                <a:moveTo>
                  <a:pt x="448" y="97"/>
                </a:moveTo>
                <a:cubicBezTo>
                  <a:pt x="447" y="94"/>
                  <a:pt x="447" y="94"/>
                  <a:pt x="447" y="94"/>
                </a:cubicBezTo>
                <a:cubicBezTo>
                  <a:pt x="450" y="91"/>
                  <a:pt x="450" y="91"/>
                  <a:pt x="450" y="91"/>
                </a:cubicBezTo>
                <a:cubicBezTo>
                  <a:pt x="451" y="90"/>
                  <a:pt x="451" y="90"/>
                  <a:pt x="451" y="90"/>
                </a:cubicBezTo>
                <a:cubicBezTo>
                  <a:pt x="454" y="88"/>
                  <a:pt x="454" y="88"/>
                  <a:pt x="454" y="88"/>
                </a:cubicBezTo>
                <a:cubicBezTo>
                  <a:pt x="456" y="89"/>
                  <a:pt x="456" y="89"/>
                  <a:pt x="456" y="89"/>
                </a:cubicBezTo>
                <a:cubicBezTo>
                  <a:pt x="454" y="91"/>
                  <a:pt x="454" y="91"/>
                  <a:pt x="454" y="91"/>
                </a:cubicBezTo>
                <a:cubicBezTo>
                  <a:pt x="452" y="92"/>
                  <a:pt x="452" y="92"/>
                  <a:pt x="452" y="92"/>
                </a:cubicBezTo>
                <a:cubicBezTo>
                  <a:pt x="450" y="95"/>
                  <a:pt x="450" y="95"/>
                  <a:pt x="450" y="95"/>
                </a:cubicBezTo>
                <a:cubicBezTo>
                  <a:pt x="448" y="97"/>
                  <a:pt x="448" y="97"/>
                  <a:pt x="448" y="97"/>
                </a:cubicBezTo>
                <a:close/>
                <a:moveTo>
                  <a:pt x="449" y="100"/>
                </a:moveTo>
                <a:cubicBezTo>
                  <a:pt x="451" y="101"/>
                  <a:pt x="451" y="101"/>
                  <a:pt x="451" y="101"/>
                </a:cubicBezTo>
                <a:cubicBezTo>
                  <a:pt x="456" y="101"/>
                  <a:pt x="456" y="101"/>
                  <a:pt x="456" y="101"/>
                </a:cubicBezTo>
                <a:cubicBezTo>
                  <a:pt x="457" y="102"/>
                  <a:pt x="457" y="102"/>
                  <a:pt x="457" y="102"/>
                </a:cubicBezTo>
                <a:cubicBezTo>
                  <a:pt x="460" y="100"/>
                  <a:pt x="460" y="100"/>
                  <a:pt x="460" y="100"/>
                </a:cubicBezTo>
                <a:cubicBezTo>
                  <a:pt x="461" y="98"/>
                  <a:pt x="461" y="98"/>
                  <a:pt x="461" y="98"/>
                </a:cubicBezTo>
                <a:cubicBezTo>
                  <a:pt x="458" y="96"/>
                  <a:pt x="458" y="96"/>
                  <a:pt x="458" y="96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50" y="98"/>
                  <a:pt x="450" y="98"/>
                  <a:pt x="450" y="98"/>
                </a:cubicBezTo>
                <a:cubicBezTo>
                  <a:pt x="449" y="100"/>
                  <a:pt x="449" y="100"/>
                  <a:pt x="449" y="100"/>
                </a:cubicBezTo>
                <a:close/>
                <a:moveTo>
                  <a:pt x="460" y="104"/>
                </a:moveTo>
                <a:cubicBezTo>
                  <a:pt x="463" y="103"/>
                  <a:pt x="463" y="103"/>
                  <a:pt x="463" y="103"/>
                </a:cubicBezTo>
                <a:cubicBezTo>
                  <a:pt x="464" y="101"/>
                  <a:pt x="464" y="101"/>
                  <a:pt x="464" y="101"/>
                </a:cubicBezTo>
                <a:cubicBezTo>
                  <a:pt x="466" y="101"/>
                  <a:pt x="466" y="101"/>
                  <a:pt x="466" y="101"/>
                </a:cubicBezTo>
                <a:cubicBezTo>
                  <a:pt x="469" y="103"/>
                  <a:pt x="469" y="103"/>
                  <a:pt x="469" y="103"/>
                </a:cubicBezTo>
                <a:cubicBezTo>
                  <a:pt x="467" y="105"/>
                  <a:pt x="467" y="105"/>
                  <a:pt x="467" y="105"/>
                </a:cubicBezTo>
                <a:cubicBezTo>
                  <a:pt x="463" y="105"/>
                  <a:pt x="463" y="105"/>
                  <a:pt x="463" y="105"/>
                </a:cubicBezTo>
                <a:cubicBezTo>
                  <a:pt x="460" y="104"/>
                  <a:pt x="460" y="104"/>
                  <a:pt x="460" y="104"/>
                </a:cubicBezTo>
                <a:close/>
                <a:moveTo>
                  <a:pt x="448" y="65"/>
                </a:moveTo>
                <a:cubicBezTo>
                  <a:pt x="446" y="62"/>
                  <a:pt x="446" y="62"/>
                  <a:pt x="446" y="62"/>
                </a:cubicBezTo>
                <a:cubicBezTo>
                  <a:pt x="445" y="57"/>
                  <a:pt x="445" y="57"/>
                  <a:pt x="445" y="57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48" y="57"/>
                  <a:pt x="448" y="57"/>
                  <a:pt x="448" y="5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0" y="65"/>
                  <a:pt x="450" y="65"/>
                  <a:pt x="450" y="65"/>
                </a:cubicBezTo>
                <a:cubicBezTo>
                  <a:pt x="450" y="65"/>
                  <a:pt x="449" y="65"/>
                  <a:pt x="448" y="65"/>
                </a:cubicBezTo>
                <a:close/>
                <a:moveTo>
                  <a:pt x="431" y="27"/>
                </a:moveTo>
                <a:cubicBezTo>
                  <a:pt x="430" y="25"/>
                  <a:pt x="430" y="25"/>
                  <a:pt x="430" y="25"/>
                </a:cubicBezTo>
                <a:cubicBezTo>
                  <a:pt x="429" y="22"/>
                  <a:pt x="429" y="22"/>
                  <a:pt x="429" y="22"/>
                </a:cubicBezTo>
                <a:cubicBezTo>
                  <a:pt x="427" y="17"/>
                  <a:pt x="427" y="17"/>
                  <a:pt x="427" y="17"/>
                </a:cubicBezTo>
                <a:cubicBezTo>
                  <a:pt x="426" y="18"/>
                  <a:pt x="426" y="18"/>
                  <a:pt x="426" y="18"/>
                </a:cubicBezTo>
                <a:cubicBezTo>
                  <a:pt x="426" y="21"/>
                  <a:pt x="426" y="21"/>
                  <a:pt x="426" y="21"/>
                </a:cubicBezTo>
                <a:cubicBezTo>
                  <a:pt x="425" y="23"/>
                  <a:pt x="425" y="23"/>
                  <a:pt x="425" y="23"/>
                </a:cubicBezTo>
                <a:cubicBezTo>
                  <a:pt x="420" y="26"/>
                  <a:pt x="420" y="26"/>
                  <a:pt x="420" y="26"/>
                </a:cubicBezTo>
                <a:cubicBezTo>
                  <a:pt x="420" y="26"/>
                  <a:pt x="420" y="26"/>
                  <a:pt x="420" y="26"/>
                </a:cubicBezTo>
                <a:cubicBezTo>
                  <a:pt x="420" y="26"/>
                  <a:pt x="420" y="26"/>
                  <a:pt x="420" y="26"/>
                </a:cubicBezTo>
                <a:cubicBezTo>
                  <a:pt x="419" y="28"/>
                  <a:pt x="419" y="28"/>
                  <a:pt x="419" y="28"/>
                </a:cubicBezTo>
                <a:cubicBezTo>
                  <a:pt x="414" y="34"/>
                  <a:pt x="414" y="34"/>
                  <a:pt x="414" y="34"/>
                </a:cubicBezTo>
                <a:cubicBezTo>
                  <a:pt x="409" y="41"/>
                  <a:pt x="409" y="41"/>
                  <a:pt x="409" y="41"/>
                </a:cubicBezTo>
                <a:cubicBezTo>
                  <a:pt x="409" y="44"/>
                  <a:pt x="409" y="44"/>
                  <a:pt x="409" y="44"/>
                </a:cubicBezTo>
                <a:cubicBezTo>
                  <a:pt x="405" y="52"/>
                  <a:pt x="405" y="52"/>
                  <a:pt x="405" y="52"/>
                </a:cubicBezTo>
                <a:cubicBezTo>
                  <a:pt x="402" y="57"/>
                  <a:pt x="402" y="57"/>
                  <a:pt x="402" y="57"/>
                </a:cubicBezTo>
                <a:cubicBezTo>
                  <a:pt x="400" y="62"/>
                  <a:pt x="400" y="62"/>
                  <a:pt x="400" y="62"/>
                </a:cubicBezTo>
                <a:cubicBezTo>
                  <a:pt x="397" y="62"/>
                  <a:pt x="397" y="62"/>
                  <a:pt x="397" y="62"/>
                </a:cubicBezTo>
                <a:cubicBezTo>
                  <a:pt x="395" y="63"/>
                  <a:pt x="395" y="63"/>
                  <a:pt x="395" y="63"/>
                </a:cubicBezTo>
                <a:cubicBezTo>
                  <a:pt x="394" y="67"/>
                  <a:pt x="394" y="67"/>
                  <a:pt x="394" y="67"/>
                </a:cubicBezTo>
                <a:cubicBezTo>
                  <a:pt x="391" y="69"/>
                  <a:pt x="391" y="69"/>
                  <a:pt x="391" y="69"/>
                </a:cubicBezTo>
                <a:cubicBezTo>
                  <a:pt x="388" y="68"/>
                  <a:pt x="388" y="68"/>
                  <a:pt x="388" y="68"/>
                </a:cubicBezTo>
                <a:cubicBezTo>
                  <a:pt x="388" y="63"/>
                  <a:pt x="388" y="63"/>
                  <a:pt x="388" y="63"/>
                </a:cubicBezTo>
                <a:cubicBezTo>
                  <a:pt x="387" y="63"/>
                  <a:pt x="387" y="63"/>
                  <a:pt x="387" y="63"/>
                </a:cubicBezTo>
                <a:cubicBezTo>
                  <a:pt x="386" y="61"/>
                  <a:pt x="386" y="61"/>
                  <a:pt x="386" y="61"/>
                </a:cubicBezTo>
                <a:cubicBezTo>
                  <a:pt x="384" y="61"/>
                  <a:pt x="384" y="61"/>
                  <a:pt x="384" y="61"/>
                </a:cubicBezTo>
                <a:cubicBezTo>
                  <a:pt x="382" y="62"/>
                  <a:pt x="382" y="62"/>
                  <a:pt x="382" y="62"/>
                </a:cubicBezTo>
                <a:cubicBezTo>
                  <a:pt x="380" y="64"/>
                  <a:pt x="380" y="64"/>
                  <a:pt x="380" y="64"/>
                </a:cubicBezTo>
                <a:cubicBezTo>
                  <a:pt x="376" y="64"/>
                  <a:pt x="376" y="64"/>
                  <a:pt x="376" y="64"/>
                </a:cubicBezTo>
                <a:cubicBezTo>
                  <a:pt x="374" y="61"/>
                  <a:pt x="374" y="61"/>
                  <a:pt x="374" y="61"/>
                </a:cubicBezTo>
                <a:cubicBezTo>
                  <a:pt x="374" y="59"/>
                  <a:pt x="374" y="59"/>
                  <a:pt x="374" y="59"/>
                </a:cubicBezTo>
                <a:cubicBezTo>
                  <a:pt x="373" y="58"/>
                  <a:pt x="373" y="58"/>
                  <a:pt x="373" y="58"/>
                </a:cubicBezTo>
                <a:cubicBezTo>
                  <a:pt x="371" y="55"/>
                  <a:pt x="371" y="55"/>
                  <a:pt x="371" y="55"/>
                </a:cubicBezTo>
                <a:cubicBezTo>
                  <a:pt x="371" y="53"/>
                  <a:pt x="371" y="53"/>
                  <a:pt x="371" y="53"/>
                </a:cubicBezTo>
                <a:cubicBezTo>
                  <a:pt x="368" y="53"/>
                  <a:pt x="368" y="53"/>
                  <a:pt x="368" y="53"/>
                </a:cubicBezTo>
                <a:cubicBezTo>
                  <a:pt x="365" y="49"/>
                  <a:pt x="365" y="49"/>
                  <a:pt x="365" y="49"/>
                </a:cubicBezTo>
                <a:cubicBezTo>
                  <a:pt x="360" y="49"/>
                  <a:pt x="360" y="49"/>
                  <a:pt x="360" y="49"/>
                </a:cubicBezTo>
                <a:cubicBezTo>
                  <a:pt x="356" y="50"/>
                  <a:pt x="356" y="50"/>
                  <a:pt x="356" y="50"/>
                </a:cubicBezTo>
                <a:cubicBezTo>
                  <a:pt x="348" y="51"/>
                  <a:pt x="348" y="51"/>
                  <a:pt x="348" y="51"/>
                </a:cubicBezTo>
                <a:cubicBezTo>
                  <a:pt x="344" y="50"/>
                  <a:pt x="344" y="50"/>
                  <a:pt x="344" y="50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39" y="56"/>
                  <a:pt x="339" y="56"/>
                  <a:pt x="339" y="56"/>
                </a:cubicBezTo>
                <a:cubicBezTo>
                  <a:pt x="343" y="59"/>
                  <a:pt x="343" y="59"/>
                  <a:pt x="343" y="59"/>
                </a:cubicBezTo>
                <a:cubicBezTo>
                  <a:pt x="344" y="61"/>
                  <a:pt x="344" y="61"/>
                  <a:pt x="344" y="61"/>
                </a:cubicBezTo>
                <a:cubicBezTo>
                  <a:pt x="346" y="65"/>
                  <a:pt x="346" y="65"/>
                  <a:pt x="346" y="65"/>
                </a:cubicBezTo>
                <a:cubicBezTo>
                  <a:pt x="345" y="67"/>
                  <a:pt x="345" y="67"/>
                  <a:pt x="345" y="67"/>
                </a:cubicBezTo>
                <a:cubicBezTo>
                  <a:pt x="342" y="67"/>
                  <a:pt x="342" y="67"/>
                  <a:pt x="342" y="67"/>
                </a:cubicBezTo>
                <a:cubicBezTo>
                  <a:pt x="337" y="66"/>
                  <a:pt x="337" y="66"/>
                  <a:pt x="337" y="66"/>
                </a:cubicBezTo>
                <a:cubicBezTo>
                  <a:pt x="336" y="65"/>
                  <a:pt x="336" y="65"/>
                  <a:pt x="336" y="65"/>
                </a:cubicBezTo>
                <a:cubicBezTo>
                  <a:pt x="334" y="65"/>
                  <a:pt x="334" y="65"/>
                  <a:pt x="334" y="65"/>
                </a:cubicBezTo>
                <a:cubicBezTo>
                  <a:pt x="334" y="65"/>
                  <a:pt x="334" y="65"/>
                  <a:pt x="334" y="65"/>
                </a:cubicBezTo>
                <a:cubicBezTo>
                  <a:pt x="334" y="65"/>
                  <a:pt x="334" y="65"/>
                  <a:pt x="334" y="65"/>
                </a:cubicBezTo>
                <a:cubicBezTo>
                  <a:pt x="328" y="65"/>
                  <a:pt x="328" y="65"/>
                  <a:pt x="328" y="65"/>
                </a:cubicBezTo>
                <a:cubicBezTo>
                  <a:pt x="324" y="65"/>
                  <a:pt x="324" y="65"/>
                  <a:pt x="324" y="65"/>
                </a:cubicBezTo>
                <a:cubicBezTo>
                  <a:pt x="323" y="64"/>
                  <a:pt x="323" y="64"/>
                  <a:pt x="323" y="64"/>
                </a:cubicBezTo>
                <a:cubicBezTo>
                  <a:pt x="317" y="64"/>
                  <a:pt x="317" y="64"/>
                  <a:pt x="317" y="64"/>
                </a:cubicBezTo>
                <a:cubicBezTo>
                  <a:pt x="313" y="65"/>
                  <a:pt x="313" y="65"/>
                  <a:pt x="313" y="65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303" y="71"/>
                  <a:pt x="303" y="71"/>
                  <a:pt x="303" y="71"/>
                </a:cubicBezTo>
                <a:cubicBezTo>
                  <a:pt x="299" y="72"/>
                  <a:pt x="299" y="72"/>
                  <a:pt x="299" y="72"/>
                </a:cubicBezTo>
                <a:cubicBezTo>
                  <a:pt x="299" y="74"/>
                  <a:pt x="299" y="74"/>
                  <a:pt x="299" y="74"/>
                </a:cubicBezTo>
                <a:cubicBezTo>
                  <a:pt x="296" y="77"/>
                  <a:pt x="296" y="77"/>
                  <a:pt x="296" y="77"/>
                </a:cubicBezTo>
                <a:cubicBezTo>
                  <a:pt x="292" y="78"/>
                  <a:pt x="292" y="78"/>
                  <a:pt x="292" y="78"/>
                </a:cubicBezTo>
                <a:cubicBezTo>
                  <a:pt x="291" y="77"/>
                  <a:pt x="291" y="77"/>
                  <a:pt x="291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286" y="80"/>
                  <a:pt x="286" y="80"/>
                  <a:pt x="286" y="80"/>
                </a:cubicBezTo>
                <a:cubicBezTo>
                  <a:pt x="283" y="79"/>
                  <a:pt x="283" y="79"/>
                  <a:pt x="283" y="79"/>
                </a:cubicBezTo>
                <a:cubicBezTo>
                  <a:pt x="276" y="73"/>
                  <a:pt x="276" y="73"/>
                  <a:pt x="276" y="73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6"/>
                  <a:pt x="273" y="66"/>
                  <a:pt x="273" y="66"/>
                </a:cubicBezTo>
                <a:cubicBezTo>
                  <a:pt x="269" y="62"/>
                  <a:pt x="269" y="62"/>
                  <a:pt x="269" y="62"/>
                </a:cubicBezTo>
                <a:cubicBezTo>
                  <a:pt x="265" y="59"/>
                  <a:pt x="265" y="59"/>
                  <a:pt x="265" y="59"/>
                </a:cubicBezTo>
                <a:cubicBezTo>
                  <a:pt x="265" y="55"/>
                  <a:pt x="265" y="55"/>
                  <a:pt x="265" y="55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5" y="50"/>
                  <a:pt x="265" y="50"/>
                  <a:pt x="265" y="50"/>
                </a:cubicBezTo>
                <a:cubicBezTo>
                  <a:pt x="265" y="47"/>
                  <a:pt x="265" y="47"/>
                  <a:pt x="265" y="47"/>
                </a:cubicBezTo>
                <a:cubicBezTo>
                  <a:pt x="267" y="44"/>
                  <a:pt x="267" y="44"/>
                  <a:pt x="267" y="44"/>
                </a:cubicBezTo>
                <a:cubicBezTo>
                  <a:pt x="267" y="40"/>
                  <a:pt x="267" y="40"/>
                  <a:pt x="267" y="40"/>
                </a:cubicBezTo>
                <a:cubicBezTo>
                  <a:pt x="270" y="34"/>
                  <a:pt x="270" y="34"/>
                  <a:pt x="270" y="34"/>
                </a:cubicBezTo>
                <a:cubicBezTo>
                  <a:pt x="271" y="28"/>
                  <a:pt x="271" y="28"/>
                  <a:pt x="271" y="28"/>
                </a:cubicBezTo>
                <a:cubicBezTo>
                  <a:pt x="275" y="24"/>
                  <a:pt x="275" y="24"/>
                  <a:pt x="275" y="24"/>
                </a:cubicBezTo>
                <a:cubicBezTo>
                  <a:pt x="275" y="22"/>
                  <a:pt x="275" y="22"/>
                  <a:pt x="275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4" y="17"/>
                  <a:pt x="264" y="17"/>
                  <a:pt x="264" y="17"/>
                </a:cubicBezTo>
                <a:cubicBezTo>
                  <a:pt x="261" y="16"/>
                  <a:pt x="261" y="16"/>
                  <a:pt x="261" y="16"/>
                </a:cubicBezTo>
                <a:cubicBezTo>
                  <a:pt x="263" y="13"/>
                  <a:pt x="263" y="13"/>
                  <a:pt x="263" y="13"/>
                </a:cubicBezTo>
                <a:cubicBezTo>
                  <a:pt x="265" y="10"/>
                  <a:pt x="265" y="10"/>
                  <a:pt x="265" y="10"/>
                </a:cubicBezTo>
                <a:cubicBezTo>
                  <a:pt x="265" y="5"/>
                  <a:pt x="265" y="5"/>
                  <a:pt x="265" y="5"/>
                </a:cubicBezTo>
                <a:cubicBezTo>
                  <a:pt x="262" y="1"/>
                  <a:pt x="262" y="1"/>
                  <a:pt x="262" y="1"/>
                </a:cubicBezTo>
                <a:cubicBezTo>
                  <a:pt x="257" y="0"/>
                  <a:pt x="257" y="0"/>
                  <a:pt x="257" y="0"/>
                </a:cubicBezTo>
                <a:cubicBezTo>
                  <a:pt x="255" y="2"/>
                  <a:pt x="255" y="2"/>
                  <a:pt x="255" y="2"/>
                </a:cubicBezTo>
                <a:cubicBezTo>
                  <a:pt x="254" y="0"/>
                  <a:pt x="254" y="0"/>
                  <a:pt x="254" y="0"/>
                </a:cubicBezTo>
                <a:cubicBezTo>
                  <a:pt x="252" y="0"/>
                  <a:pt x="252" y="0"/>
                  <a:pt x="252" y="0"/>
                </a:cubicBezTo>
                <a:cubicBezTo>
                  <a:pt x="252" y="4"/>
                  <a:pt x="252" y="4"/>
                  <a:pt x="252" y="4"/>
                </a:cubicBezTo>
                <a:cubicBezTo>
                  <a:pt x="251" y="8"/>
                  <a:pt x="251" y="8"/>
                  <a:pt x="251" y="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35" y="16"/>
                  <a:pt x="235" y="16"/>
                  <a:pt x="235" y="16"/>
                </a:cubicBezTo>
                <a:cubicBezTo>
                  <a:pt x="226" y="19"/>
                  <a:pt x="226" y="19"/>
                  <a:pt x="226" y="19"/>
                </a:cubicBezTo>
                <a:cubicBezTo>
                  <a:pt x="223" y="18"/>
                  <a:pt x="223" y="18"/>
                  <a:pt x="223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11" y="24"/>
                  <a:pt x="211" y="24"/>
                  <a:pt x="211" y="24"/>
                </a:cubicBezTo>
                <a:cubicBezTo>
                  <a:pt x="205" y="26"/>
                  <a:pt x="205" y="26"/>
                  <a:pt x="205" y="26"/>
                </a:cubicBezTo>
                <a:cubicBezTo>
                  <a:pt x="203" y="24"/>
                  <a:pt x="203" y="24"/>
                  <a:pt x="203" y="24"/>
                </a:cubicBezTo>
                <a:cubicBezTo>
                  <a:pt x="195" y="25"/>
                  <a:pt x="195" y="25"/>
                  <a:pt x="195" y="25"/>
                </a:cubicBezTo>
                <a:cubicBezTo>
                  <a:pt x="188" y="26"/>
                  <a:pt x="188" y="26"/>
                  <a:pt x="188" y="26"/>
                </a:cubicBezTo>
                <a:cubicBezTo>
                  <a:pt x="182" y="23"/>
                  <a:pt x="182" y="23"/>
                  <a:pt x="182" y="23"/>
                </a:cubicBezTo>
                <a:cubicBezTo>
                  <a:pt x="177" y="22"/>
                  <a:pt x="177" y="22"/>
                  <a:pt x="177" y="22"/>
                </a:cubicBezTo>
                <a:cubicBezTo>
                  <a:pt x="171" y="20"/>
                  <a:pt x="171" y="20"/>
                  <a:pt x="171" y="20"/>
                </a:cubicBezTo>
                <a:cubicBezTo>
                  <a:pt x="174" y="25"/>
                  <a:pt x="174" y="25"/>
                  <a:pt x="174" y="25"/>
                </a:cubicBezTo>
                <a:cubicBezTo>
                  <a:pt x="178" y="26"/>
                  <a:pt x="178" y="26"/>
                  <a:pt x="178" y="26"/>
                </a:cubicBezTo>
                <a:cubicBezTo>
                  <a:pt x="182" y="30"/>
                  <a:pt x="182" y="30"/>
                  <a:pt x="182" y="30"/>
                </a:cubicBezTo>
                <a:cubicBezTo>
                  <a:pt x="183" y="34"/>
                  <a:pt x="183" y="34"/>
                  <a:pt x="183" y="34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80" y="46"/>
                  <a:pt x="180" y="46"/>
                  <a:pt x="180" y="46"/>
                </a:cubicBezTo>
                <a:cubicBezTo>
                  <a:pt x="179" y="52"/>
                  <a:pt x="179" y="52"/>
                  <a:pt x="179" y="52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93" y="54"/>
                  <a:pt x="193" y="54"/>
                  <a:pt x="193" y="54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200" y="59"/>
                  <a:pt x="200" y="59"/>
                  <a:pt x="200" y="59"/>
                </a:cubicBezTo>
                <a:cubicBezTo>
                  <a:pt x="195" y="61"/>
                  <a:pt x="195" y="61"/>
                  <a:pt x="195" y="61"/>
                </a:cubicBezTo>
                <a:cubicBezTo>
                  <a:pt x="186" y="63"/>
                  <a:pt x="186" y="63"/>
                  <a:pt x="186" y="63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72" y="76"/>
                  <a:pt x="172" y="76"/>
                  <a:pt x="172" y="76"/>
                </a:cubicBezTo>
                <a:cubicBezTo>
                  <a:pt x="169" y="80"/>
                  <a:pt x="169" y="80"/>
                  <a:pt x="169" y="80"/>
                </a:cubicBezTo>
                <a:cubicBezTo>
                  <a:pt x="162" y="84"/>
                  <a:pt x="162" y="84"/>
                  <a:pt x="162" y="84"/>
                </a:cubicBezTo>
                <a:cubicBezTo>
                  <a:pt x="158" y="90"/>
                  <a:pt x="158" y="90"/>
                  <a:pt x="158" y="90"/>
                </a:cubicBezTo>
                <a:cubicBezTo>
                  <a:pt x="150" y="90"/>
                  <a:pt x="150" y="90"/>
                  <a:pt x="150" y="90"/>
                </a:cubicBezTo>
                <a:cubicBezTo>
                  <a:pt x="145" y="90"/>
                  <a:pt x="145" y="90"/>
                  <a:pt x="145" y="90"/>
                </a:cubicBezTo>
                <a:cubicBezTo>
                  <a:pt x="138" y="84"/>
                  <a:pt x="138" y="84"/>
                  <a:pt x="138" y="84"/>
                </a:cubicBezTo>
                <a:cubicBezTo>
                  <a:pt x="131" y="79"/>
                  <a:pt x="131" y="79"/>
                  <a:pt x="131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2" y="66"/>
                  <a:pt x="122" y="66"/>
                  <a:pt x="122" y="66"/>
                </a:cubicBezTo>
                <a:cubicBezTo>
                  <a:pt x="121" y="63"/>
                  <a:pt x="121" y="63"/>
                  <a:pt x="121" y="63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2" y="69"/>
                  <a:pt x="112" y="69"/>
                  <a:pt x="112" y="69"/>
                </a:cubicBezTo>
                <a:cubicBezTo>
                  <a:pt x="109" y="69"/>
                  <a:pt x="109" y="69"/>
                  <a:pt x="109" y="69"/>
                </a:cubicBezTo>
                <a:cubicBezTo>
                  <a:pt x="107" y="67"/>
                  <a:pt x="107" y="67"/>
                  <a:pt x="107" y="67"/>
                </a:cubicBezTo>
                <a:cubicBezTo>
                  <a:pt x="104" y="67"/>
                  <a:pt x="104" y="67"/>
                  <a:pt x="104" y="67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80" y="70"/>
                  <a:pt x="80" y="70"/>
                  <a:pt x="80" y="70"/>
                </a:cubicBezTo>
                <a:cubicBezTo>
                  <a:pt x="79" y="76"/>
                  <a:pt x="79" y="76"/>
                  <a:pt x="79" y="76"/>
                </a:cubicBezTo>
                <a:cubicBezTo>
                  <a:pt x="80" y="81"/>
                  <a:pt x="80" y="81"/>
                  <a:pt x="80" y="81"/>
                </a:cubicBezTo>
                <a:cubicBezTo>
                  <a:pt x="88" y="82"/>
                  <a:pt x="88" y="82"/>
                  <a:pt x="88" y="82"/>
                </a:cubicBezTo>
                <a:cubicBezTo>
                  <a:pt x="90" y="87"/>
                  <a:pt x="90" y="87"/>
                  <a:pt x="90" y="87"/>
                </a:cubicBezTo>
                <a:cubicBezTo>
                  <a:pt x="88" y="90"/>
                  <a:pt x="88" y="90"/>
                  <a:pt x="88" y="90"/>
                </a:cubicBezTo>
                <a:cubicBezTo>
                  <a:pt x="91" y="92"/>
                  <a:pt x="91" y="92"/>
                  <a:pt x="91" y="92"/>
                </a:cubicBezTo>
                <a:cubicBezTo>
                  <a:pt x="90" y="95"/>
                  <a:pt x="90" y="95"/>
                  <a:pt x="90" y="95"/>
                </a:cubicBezTo>
                <a:cubicBezTo>
                  <a:pt x="85" y="92"/>
                  <a:pt x="85" y="92"/>
                  <a:pt x="85" y="92"/>
                </a:cubicBezTo>
                <a:cubicBezTo>
                  <a:pt x="72" y="97"/>
                  <a:pt x="72" y="97"/>
                  <a:pt x="72" y="9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8" y="125"/>
                  <a:pt x="88" y="125"/>
                  <a:pt x="88" y="125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77" y="174"/>
                  <a:pt x="77" y="174"/>
                  <a:pt x="77" y="17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4" y="186"/>
                  <a:pt x="74" y="186"/>
                  <a:pt x="74" y="186"/>
                </a:cubicBezTo>
                <a:cubicBezTo>
                  <a:pt x="72" y="189"/>
                  <a:pt x="72" y="189"/>
                  <a:pt x="72" y="189"/>
                </a:cubicBezTo>
                <a:cubicBezTo>
                  <a:pt x="68" y="188"/>
                  <a:pt x="68" y="188"/>
                  <a:pt x="68" y="188"/>
                </a:cubicBezTo>
                <a:cubicBezTo>
                  <a:pt x="69" y="187"/>
                  <a:pt x="69" y="187"/>
                  <a:pt x="69" y="187"/>
                </a:cubicBezTo>
                <a:cubicBezTo>
                  <a:pt x="65" y="184"/>
                  <a:pt x="65" y="184"/>
                  <a:pt x="65" y="184"/>
                </a:cubicBezTo>
                <a:cubicBezTo>
                  <a:pt x="63" y="184"/>
                  <a:pt x="63" y="184"/>
                  <a:pt x="63" y="184"/>
                </a:cubicBezTo>
                <a:cubicBezTo>
                  <a:pt x="59" y="184"/>
                  <a:pt x="59" y="184"/>
                  <a:pt x="59" y="184"/>
                </a:cubicBezTo>
                <a:cubicBezTo>
                  <a:pt x="58" y="184"/>
                  <a:pt x="58" y="184"/>
                  <a:pt x="58" y="184"/>
                </a:cubicBezTo>
                <a:cubicBezTo>
                  <a:pt x="56" y="187"/>
                  <a:pt x="56" y="187"/>
                  <a:pt x="56" y="187"/>
                </a:cubicBezTo>
                <a:cubicBezTo>
                  <a:pt x="43" y="191"/>
                  <a:pt x="43" y="191"/>
                  <a:pt x="43" y="191"/>
                </a:cubicBezTo>
                <a:cubicBezTo>
                  <a:pt x="34" y="193"/>
                  <a:pt x="34" y="193"/>
                  <a:pt x="34" y="193"/>
                </a:cubicBezTo>
                <a:cubicBezTo>
                  <a:pt x="31" y="195"/>
                  <a:pt x="31" y="195"/>
                  <a:pt x="31" y="195"/>
                </a:cubicBezTo>
                <a:cubicBezTo>
                  <a:pt x="29" y="196"/>
                  <a:pt x="29" y="196"/>
                  <a:pt x="29" y="196"/>
                </a:cubicBezTo>
                <a:cubicBezTo>
                  <a:pt x="25" y="200"/>
                  <a:pt x="25" y="200"/>
                  <a:pt x="25" y="200"/>
                </a:cubicBezTo>
                <a:cubicBezTo>
                  <a:pt x="20" y="202"/>
                  <a:pt x="20" y="202"/>
                  <a:pt x="20" y="202"/>
                </a:cubicBezTo>
                <a:cubicBezTo>
                  <a:pt x="17" y="204"/>
                  <a:pt x="17" y="204"/>
                  <a:pt x="17" y="204"/>
                </a:cubicBezTo>
                <a:cubicBezTo>
                  <a:pt x="18" y="209"/>
                  <a:pt x="18" y="209"/>
                  <a:pt x="18" y="209"/>
                </a:cubicBezTo>
                <a:cubicBezTo>
                  <a:pt x="16" y="212"/>
                  <a:pt x="16" y="212"/>
                  <a:pt x="16" y="212"/>
                </a:cubicBezTo>
                <a:cubicBezTo>
                  <a:pt x="16" y="215"/>
                  <a:pt x="16" y="215"/>
                  <a:pt x="16" y="215"/>
                </a:cubicBezTo>
                <a:cubicBezTo>
                  <a:pt x="11" y="220"/>
                  <a:pt x="11" y="220"/>
                  <a:pt x="11" y="220"/>
                </a:cubicBezTo>
                <a:cubicBezTo>
                  <a:pt x="13" y="227"/>
                  <a:pt x="13" y="227"/>
                  <a:pt x="13" y="227"/>
                </a:cubicBezTo>
                <a:cubicBezTo>
                  <a:pt x="15" y="230"/>
                  <a:pt x="15" y="230"/>
                  <a:pt x="15" y="230"/>
                </a:cubicBezTo>
                <a:cubicBezTo>
                  <a:pt x="12" y="233"/>
                  <a:pt x="12" y="233"/>
                  <a:pt x="12" y="233"/>
                </a:cubicBezTo>
                <a:cubicBezTo>
                  <a:pt x="9" y="233"/>
                  <a:pt x="9" y="233"/>
                  <a:pt x="9" y="233"/>
                </a:cubicBezTo>
                <a:cubicBezTo>
                  <a:pt x="4" y="236"/>
                  <a:pt x="4" y="236"/>
                  <a:pt x="4" y="236"/>
                </a:cubicBezTo>
                <a:cubicBezTo>
                  <a:pt x="3" y="240"/>
                  <a:pt x="3" y="240"/>
                  <a:pt x="3" y="240"/>
                </a:cubicBezTo>
                <a:cubicBezTo>
                  <a:pt x="1" y="242"/>
                  <a:pt x="1" y="242"/>
                  <a:pt x="1" y="242"/>
                </a:cubicBezTo>
                <a:cubicBezTo>
                  <a:pt x="3" y="245"/>
                  <a:pt x="3" y="245"/>
                  <a:pt x="3" y="245"/>
                </a:cubicBezTo>
                <a:cubicBezTo>
                  <a:pt x="2" y="249"/>
                  <a:pt x="2" y="249"/>
                  <a:pt x="2" y="249"/>
                </a:cubicBezTo>
                <a:cubicBezTo>
                  <a:pt x="0" y="253"/>
                  <a:pt x="0" y="253"/>
                  <a:pt x="0" y="253"/>
                </a:cubicBezTo>
                <a:cubicBezTo>
                  <a:pt x="2" y="256"/>
                  <a:pt x="2" y="256"/>
                  <a:pt x="2" y="256"/>
                </a:cubicBezTo>
                <a:cubicBezTo>
                  <a:pt x="1" y="259"/>
                  <a:pt x="1" y="259"/>
                  <a:pt x="1" y="259"/>
                </a:cubicBezTo>
                <a:cubicBezTo>
                  <a:pt x="6" y="264"/>
                  <a:pt x="6" y="264"/>
                  <a:pt x="6" y="264"/>
                </a:cubicBezTo>
                <a:cubicBezTo>
                  <a:pt x="15" y="279"/>
                  <a:pt x="15" y="279"/>
                  <a:pt x="15" y="279"/>
                </a:cubicBezTo>
                <a:cubicBezTo>
                  <a:pt x="11" y="285"/>
                  <a:pt x="11" y="285"/>
                  <a:pt x="11" y="285"/>
                </a:cubicBezTo>
                <a:cubicBezTo>
                  <a:pt x="22" y="284"/>
                  <a:pt x="22" y="284"/>
                  <a:pt x="22" y="284"/>
                </a:cubicBezTo>
                <a:cubicBezTo>
                  <a:pt x="28" y="285"/>
                  <a:pt x="28" y="285"/>
                  <a:pt x="28" y="285"/>
                </a:cubicBezTo>
                <a:cubicBezTo>
                  <a:pt x="32" y="291"/>
                  <a:pt x="32" y="291"/>
                  <a:pt x="32" y="291"/>
                </a:cubicBezTo>
                <a:cubicBezTo>
                  <a:pt x="33" y="296"/>
                  <a:pt x="33" y="296"/>
                  <a:pt x="33" y="296"/>
                </a:cubicBezTo>
                <a:cubicBezTo>
                  <a:pt x="41" y="297"/>
                  <a:pt x="41" y="297"/>
                  <a:pt x="41" y="297"/>
                </a:cubicBezTo>
                <a:cubicBezTo>
                  <a:pt x="51" y="297"/>
                  <a:pt x="51" y="297"/>
                  <a:pt x="51" y="297"/>
                </a:cubicBezTo>
                <a:cubicBezTo>
                  <a:pt x="59" y="290"/>
                  <a:pt x="59" y="290"/>
                  <a:pt x="59" y="290"/>
                </a:cubicBezTo>
                <a:cubicBezTo>
                  <a:pt x="66" y="286"/>
                  <a:pt x="66" y="286"/>
                  <a:pt x="66" y="286"/>
                </a:cubicBezTo>
                <a:cubicBezTo>
                  <a:pt x="68" y="288"/>
                  <a:pt x="68" y="288"/>
                  <a:pt x="68" y="288"/>
                </a:cubicBezTo>
                <a:cubicBezTo>
                  <a:pt x="67" y="292"/>
                  <a:pt x="67" y="292"/>
                  <a:pt x="67" y="292"/>
                </a:cubicBezTo>
                <a:cubicBezTo>
                  <a:pt x="66" y="294"/>
                  <a:pt x="66" y="294"/>
                  <a:pt x="66" y="294"/>
                </a:cubicBezTo>
                <a:cubicBezTo>
                  <a:pt x="65" y="300"/>
                  <a:pt x="65" y="300"/>
                  <a:pt x="65" y="300"/>
                </a:cubicBezTo>
                <a:cubicBezTo>
                  <a:pt x="66" y="312"/>
                  <a:pt x="66" y="312"/>
                  <a:pt x="66" y="312"/>
                </a:cubicBezTo>
                <a:cubicBezTo>
                  <a:pt x="67" y="316"/>
                  <a:pt x="67" y="316"/>
                  <a:pt x="67" y="316"/>
                </a:cubicBezTo>
                <a:cubicBezTo>
                  <a:pt x="69" y="318"/>
                  <a:pt x="69" y="318"/>
                  <a:pt x="69" y="318"/>
                </a:cubicBezTo>
                <a:cubicBezTo>
                  <a:pt x="73" y="318"/>
                  <a:pt x="73" y="318"/>
                  <a:pt x="73" y="318"/>
                </a:cubicBezTo>
                <a:cubicBezTo>
                  <a:pt x="76" y="317"/>
                  <a:pt x="76" y="317"/>
                  <a:pt x="76" y="317"/>
                </a:cubicBezTo>
                <a:cubicBezTo>
                  <a:pt x="81" y="316"/>
                  <a:pt x="81" y="316"/>
                  <a:pt x="81" y="316"/>
                </a:cubicBezTo>
                <a:cubicBezTo>
                  <a:pt x="83" y="316"/>
                  <a:pt x="83" y="316"/>
                  <a:pt x="83" y="316"/>
                </a:cubicBezTo>
                <a:cubicBezTo>
                  <a:pt x="84" y="317"/>
                  <a:pt x="84" y="317"/>
                  <a:pt x="84" y="317"/>
                </a:cubicBezTo>
                <a:cubicBezTo>
                  <a:pt x="85" y="317"/>
                  <a:pt x="85" y="317"/>
                  <a:pt x="85" y="317"/>
                </a:cubicBezTo>
                <a:cubicBezTo>
                  <a:pt x="85" y="317"/>
                  <a:pt x="85" y="317"/>
                  <a:pt x="85" y="317"/>
                </a:cubicBezTo>
                <a:cubicBezTo>
                  <a:pt x="97" y="317"/>
                  <a:pt x="97" y="317"/>
                  <a:pt x="97" y="317"/>
                </a:cubicBezTo>
                <a:cubicBezTo>
                  <a:pt x="103" y="317"/>
                  <a:pt x="103" y="317"/>
                  <a:pt x="103" y="317"/>
                </a:cubicBezTo>
                <a:cubicBezTo>
                  <a:pt x="108" y="314"/>
                  <a:pt x="108" y="314"/>
                  <a:pt x="108" y="314"/>
                </a:cubicBezTo>
                <a:cubicBezTo>
                  <a:pt x="111" y="314"/>
                  <a:pt x="111" y="314"/>
                  <a:pt x="111" y="314"/>
                </a:cubicBezTo>
                <a:cubicBezTo>
                  <a:pt x="115" y="311"/>
                  <a:pt x="115" y="311"/>
                  <a:pt x="115" y="311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25" y="309"/>
                  <a:pt x="125" y="309"/>
                  <a:pt x="125" y="309"/>
                </a:cubicBezTo>
                <a:cubicBezTo>
                  <a:pt x="129" y="301"/>
                  <a:pt x="129" y="301"/>
                  <a:pt x="129" y="301"/>
                </a:cubicBezTo>
                <a:cubicBezTo>
                  <a:pt x="138" y="295"/>
                  <a:pt x="138" y="295"/>
                  <a:pt x="138" y="295"/>
                </a:cubicBezTo>
                <a:cubicBezTo>
                  <a:pt x="144" y="294"/>
                  <a:pt x="144" y="294"/>
                  <a:pt x="144" y="294"/>
                </a:cubicBezTo>
                <a:cubicBezTo>
                  <a:pt x="150" y="291"/>
                  <a:pt x="150" y="291"/>
                  <a:pt x="150" y="291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8" y="294"/>
                  <a:pt x="158" y="294"/>
                  <a:pt x="158" y="294"/>
                </a:cubicBezTo>
                <a:cubicBezTo>
                  <a:pt x="162" y="291"/>
                  <a:pt x="162" y="291"/>
                  <a:pt x="162" y="291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4" y="297"/>
                  <a:pt x="164" y="297"/>
                  <a:pt x="164" y="297"/>
                </a:cubicBezTo>
                <a:cubicBezTo>
                  <a:pt x="166" y="304"/>
                  <a:pt x="166" y="304"/>
                  <a:pt x="166" y="304"/>
                </a:cubicBezTo>
                <a:cubicBezTo>
                  <a:pt x="163" y="310"/>
                  <a:pt x="163" y="310"/>
                  <a:pt x="163" y="310"/>
                </a:cubicBezTo>
                <a:cubicBezTo>
                  <a:pt x="166" y="318"/>
                  <a:pt x="166" y="318"/>
                  <a:pt x="166" y="318"/>
                </a:cubicBezTo>
                <a:cubicBezTo>
                  <a:pt x="164" y="322"/>
                  <a:pt x="164" y="322"/>
                  <a:pt x="164" y="322"/>
                </a:cubicBezTo>
                <a:cubicBezTo>
                  <a:pt x="167" y="329"/>
                  <a:pt x="167" y="329"/>
                  <a:pt x="167" y="329"/>
                </a:cubicBezTo>
                <a:cubicBezTo>
                  <a:pt x="172" y="331"/>
                  <a:pt x="172" y="331"/>
                  <a:pt x="172" y="331"/>
                </a:cubicBezTo>
                <a:cubicBezTo>
                  <a:pt x="173" y="337"/>
                  <a:pt x="173" y="337"/>
                  <a:pt x="173" y="337"/>
                </a:cubicBezTo>
                <a:cubicBezTo>
                  <a:pt x="177" y="339"/>
                  <a:pt x="177" y="339"/>
                  <a:pt x="177" y="339"/>
                </a:cubicBezTo>
                <a:cubicBezTo>
                  <a:pt x="183" y="343"/>
                  <a:pt x="183" y="343"/>
                  <a:pt x="183" y="343"/>
                </a:cubicBezTo>
                <a:cubicBezTo>
                  <a:pt x="188" y="347"/>
                  <a:pt x="188" y="347"/>
                  <a:pt x="188" y="347"/>
                </a:cubicBezTo>
                <a:cubicBezTo>
                  <a:pt x="189" y="345"/>
                  <a:pt x="189" y="345"/>
                  <a:pt x="189" y="345"/>
                </a:cubicBezTo>
                <a:cubicBezTo>
                  <a:pt x="197" y="343"/>
                  <a:pt x="197" y="343"/>
                  <a:pt x="197" y="343"/>
                </a:cubicBezTo>
                <a:cubicBezTo>
                  <a:pt x="204" y="350"/>
                  <a:pt x="204" y="350"/>
                  <a:pt x="204" y="350"/>
                </a:cubicBezTo>
                <a:cubicBezTo>
                  <a:pt x="209" y="348"/>
                  <a:pt x="209" y="348"/>
                  <a:pt x="209" y="348"/>
                </a:cubicBezTo>
                <a:cubicBezTo>
                  <a:pt x="216" y="356"/>
                  <a:pt x="216" y="356"/>
                  <a:pt x="216" y="356"/>
                </a:cubicBezTo>
                <a:cubicBezTo>
                  <a:pt x="219" y="355"/>
                  <a:pt x="219" y="355"/>
                  <a:pt x="219" y="355"/>
                </a:cubicBezTo>
                <a:cubicBezTo>
                  <a:pt x="227" y="358"/>
                  <a:pt x="227" y="358"/>
                  <a:pt x="227" y="358"/>
                </a:cubicBezTo>
                <a:cubicBezTo>
                  <a:pt x="232" y="360"/>
                  <a:pt x="232" y="360"/>
                  <a:pt x="232" y="360"/>
                </a:cubicBezTo>
                <a:cubicBezTo>
                  <a:pt x="233" y="366"/>
                  <a:pt x="233" y="366"/>
                  <a:pt x="233" y="366"/>
                </a:cubicBezTo>
                <a:cubicBezTo>
                  <a:pt x="237" y="367"/>
                  <a:pt x="237" y="367"/>
                  <a:pt x="237" y="367"/>
                </a:cubicBezTo>
                <a:cubicBezTo>
                  <a:pt x="242" y="369"/>
                  <a:pt x="242" y="369"/>
                  <a:pt x="242" y="369"/>
                </a:cubicBezTo>
                <a:cubicBezTo>
                  <a:pt x="253" y="368"/>
                  <a:pt x="253" y="368"/>
                  <a:pt x="253" y="368"/>
                </a:cubicBezTo>
                <a:cubicBezTo>
                  <a:pt x="260" y="373"/>
                  <a:pt x="260" y="373"/>
                  <a:pt x="260" y="373"/>
                </a:cubicBezTo>
                <a:cubicBezTo>
                  <a:pt x="262" y="376"/>
                  <a:pt x="262" y="376"/>
                  <a:pt x="262" y="376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3" y="392"/>
                  <a:pt x="263" y="392"/>
                  <a:pt x="263" y="392"/>
                </a:cubicBezTo>
                <a:cubicBezTo>
                  <a:pt x="260" y="396"/>
                  <a:pt x="260" y="396"/>
                  <a:pt x="260" y="396"/>
                </a:cubicBezTo>
                <a:cubicBezTo>
                  <a:pt x="268" y="408"/>
                  <a:pt x="268" y="408"/>
                  <a:pt x="268" y="408"/>
                </a:cubicBezTo>
                <a:cubicBezTo>
                  <a:pt x="267" y="417"/>
                  <a:pt x="267" y="417"/>
                  <a:pt x="267" y="417"/>
                </a:cubicBezTo>
                <a:cubicBezTo>
                  <a:pt x="300" y="418"/>
                  <a:pt x="300" y="418"/>
                  <a:pt x="300" y="418"/>
                </a:cubicBezTo>
                <a:cubicBezTo>
                  <a:pt x="302" y="430"/>
                  <a:pt x="302" y="430"/>
                  <a:pt x="302" y="430"/>
                </a:cubicBezTo>
                <a:cubicBezTo>
                  <a:pt x="302" y="437"/>
                  <a:pt x="302" y="437"/>
                  <a:pt x="302" y="437"/>
                </a:cubicBezTo>
                <a:cubicBezTo>
                  <a:pt x="311" y="440"/>
                  <a:pt x="311" y="440"/>
                  <a:pt x="311" y="440"/>
                </a:cubicBezTo>
                <a:cubicBezTo>
                  <a:pt x="321" y="457"/>
                  <a:pt x="321" y="457"/>
                  <a:pt x="321" y="457"/>
                </a:cubicBezTo>
                <a:cubicBezTo>
                  <a:pt x="322" y="467"/>
                  <a:pt x="322" y="467"/>
                  <a:pt x="322" y="467"/>
                </a:cubicBezTo>
                <a:cubicBezTo>
                  <a:pt x="313" y="485"/>
                  <a:pt x="313" y="485"/>
                  <a:pt x="313" y="485"/>
                </a:cubicBezTo>
                <a:cubicBezTo>
                  <a:pt x="313" y="488"/>
                  <a:pt x="313" y="488"/>
                  <a:pt x="313" y="488"/>
                </a:cubicBezTo>
                <a:cubicBezTo>
                  <a:pt x="311" y="491"/>
                  <a:pt x="311" y="491"/>
                  <a:pt x="311" y="491"/>
                </a:cubicBezTo>
                <a:cubicBezTo>
                  <a:pt x="312" y="493"/>
                  <a:pt x="312" y="493"/>
                  <a:pt x="312" y="493"/>
                </a:cubicBezTo>
                <a:cubicBezTo>
                  <a:pt x="311" y="497"/>
                  <a:pt x="311" y="497"/>
                  <a:pt x="311" y="497"/>
                </a:cubicBezTo>
                <a:cubicBezTo>
                  <a:pt x="316" y="501"/>
                  <a:pt x="316" y="501"/>
                  <a:pt x="316" y="501"/>
                </a:cubicBezTo>
                <a:cubicBezTo>
                  <a:pt x="316" y="507"/>
                  <a:pt x="316" y="507"/>
                  <a:pt x="316" y="507"/>
                </a:cubicBezTo>
                <a:cubicBezTo>
                  <a:pt x="320" y="513"/>
                  <a:pt x="320" y="513"/>
                  <a:pt x="320" y="513"/>
                </a:cubicBezTo>
                <a:cubicBezTo>
                  <a:pt x="318" y="524"/>
                  <a:pt x="318" y="524"/>
                  <a:pt x="318" y="524"/>
                </a:cubicBezTo>
                <a:cubicBezTo>
                  <a:pt x="319" y="529"/>
                  <a:pt x="319" y="529"/>
                  <a:pt x="319" y="529"/>
                </a:cubicBezTo>
                <a:cubicBezTo>
                  <a:pt x="318" y="533"/>
                  <a:pt x="318" y="533"/>
                  <a:pt x="318" y="533"/>
                </a:cubicBezTo>
                <a:cubicBezTo>
                  <a:pt x="319" y="537"/>
                  <a:pt x="319" y="537"/>
                  <a:pt x="319" y="537"/>
                </a:cubicBezTo>
                <a:cubicBezTo>
                  <a:pt x="326" y="536"/>
                  <a:pt x="326" y="536"/>
                  <a:pt x="326" y="536"/>
                </a:cubicBezTo>
                <a:cubicBezTo>
                  <a:pt x="329" y="538"/>
                  <a:pt x="329" y="538"/>
                  <a:pt x="329" y="538"/>
                </a:cubicBezTo>
                <a:cubicBezTo>
                  <a:pt x="338" y="537"/>
                  <a:pt x="338" y="537"/>
                  <a:pt x="338" y="537"/>
                </a:cubicBezTo>
                <a:cubicBezTo>
                  <a:pt x="344" y="539"/>
                  <a:pt x="344" y="539"/>
                  <a:pt x="344" y="539"/>
                </a:cubicBezTo>
                <a:cubicBezTo>
                  <a:pt x="352" y="536"/>
                  <a:pt x="352" y="536"/>
                  <a:pt x="352" y="536"/>
                </a:cubicBezTo>
                <a:cubicBezTo>
                  <a:pt x="357" y="539"/>
                  <a:pt x="357" y="539"/>
                  <a:pt x="357" y="539"/>
                </a:cubicBezTo>
                <a:cubicBezTo>
                  <a:pt x="361" y="540"/>
                  <a:pt x="361" y="540"/>
                  <a:pt x="361" y="540"/>
                </a:cubicBezTo>
                <a:cubicBezTo>
                  <a:pt x="362" y="544"/>
                  <a:pt x="362" y="544"/>
                  <a:pt x="362" y="544"/>
                </a:cubicBezTo>
                <a:cubicBezTo>
                  <a:pt x="367" y="565"/>
                  <a:pt x="367" y="565"/>
                  <a:pt x="367" y="565"/>
                </a:cubicBezTo>
                <a:cubicBezTo>
                  <a:pt x="370" y="572"/>
                  <a:pt x="370" y="572"/>
                  <a:pt x="370" y="572"/>
                </a:cubicBezTo>
                <a:cubicBezTo>
                  <a:pt x="373" y="573"/>
                  <a:pt x="373" y="573"/>
                  <a:pt x="373" y="573"/>
                </a:cubicBezTo>
                <a:cubicBezTo>
                  <a:pt x="381" y="569"/>
                  <a:pt x="381" y="569"/>
                  <a:pt x="381" y="569"/>
                </a:cubicBezTo>
                <a:cubicBezTo>
                  <a:pt x="385" y="571"/>
                  <a:pt x="385" y="571"/>
                  <a:pt x="385" y="571"/>
                </a:cubicBezTo>
                <a:cubicBezTo>
                  <a:pt x="388" y="573"/>
                  <a:pt x="388" y="573"/>
                  <a:pt x="388" y="573"/>
                </a:cubicBezTo>
                <a:cubicBezTo>
                  <a:pt x="391" y="574"/>
                  <a:pt x="391" y="574"/>
                  <a:pt x="391" y="574"/>
                </a:cubicBezTo>
                <a:cubicBezTo>
                  <a:pt x="389" y="577"/>
                  <a:pt x="389" y="577"/>
                  <a:pt x="389" y="577"/>
                </a:cubicBezTo>
                <a:cubicBezTo>
                  <a:pt x="388" y="595"/>
                  <a:pt x="388" y="595"/>
                  <a:pt x="388" y="595"/>
                </a:cubicBezTo>
                <a:cubicBezTo>
                  <a:pt x="388" y="597"/>
                  <a:pt x="388" y="597"/>
                  <a:pt x="388" y="597"/>
                </a:cubicBezTo>
                <a:cubicBezTo>
                  <a:pt x="387" y="598"/>
                  <a:pt x="387" y="598"/>
                  <a:pt x="387" y="598"/>
                </a:cubicBezTo>
                <a:cubicBezTo>
                  <a:pt x="387" y="600"/>
                  <a:pt x="387" y="600"/>
                  <a:pt x="387" y="600"/>
                </a:cubicBezTo>
                <a:cubicBezTo>
                  <a:pt x="387" y="602"/>
                  <a:pt x="387" y="602"/>
                  <a:pt x="387" y="602"/>
                </a:cubicBezTo>
                <a:cubicBezTo>
                  <a:pt x="387" y="604"/>
                  <a:pt x="387" y="604"/>
                  <a:pt x="387" y="604"/>
                </a:cubicBezTo>
                <a:cubicBezTo>
                  <a:pt x="390" y="602"/>
                  <a:pt x="390" y="602"/>
                  <a:pt x="390" y="602"/>
                </a:cubicBezTo>
                <a:cubicBezTo>
                  <a:pt x="399" y="603"/>
                  <a:pt x="399" y="603"/>
                  <a:pt x="399" y="603"/>
                </a:cubicBezTo>
                <a:cubicBezTo>
                  <a:pt x="399" y="607"/>
                  <a:pt x="399" y="607"/>
                  <a:pt x="399" y="607"/>
                </a:cubicBezTo>
                <a:cubicBezTo>
                  <a:pt x="402" y="615"/>
                  <a:pt x="402" y="615"/>
                  <a:pt x="402" y="615"/>
                </a:cubicBezTo>
                <a:cubicBezTo>
                  <a:pt x="402" y="622"/>
                  <a:pt x="402" y="622"/>
                  <a:pt x="402" y="622"/>
                </a:cubicBezTo>
                <a:cubicBezTo>
                  <a:pt x="403" y="629"/>
                  <a:pt x="403" y="629"/>
                  <a:pt x="403" y="629"/>
                </a:cubicBezTo>
                <a:cubicBezTo>
                  <a:pt x="404" y="636"/>
                  <a:pt x="404" y="636"/>
                  <a:pt x="404" y="636"/>
                </a:cubicBezTo>
                <a:cubicBezTo>
                  <a:pt x="403" y="639"/>
                  <a:pt x="403" y="639"/>
                  <a:pt x="403" y="639"/>
                </a:cubicBezTo>
                <a:cubicBezTo>
                  <a:pt x="399" y="638"/>
                  <a:pt x="399" y="638"/>
                  <a:pt x="399" y="638"/>
                </a:cubicBezTo>
                <a:cubicBezTo>
                  <a:pt x="394" y="641"/>
                  <a:pt x="394" y="641"/>
                  <a:pt x="394" y="641"/>
                </a:cubicBezTo>
                <a:cubicBezTo>
                  <a:pt x="393" y="642"/>
                  <a:pt x="393" y="642"/>
                  <a:pt x="393" y="642"/>
                </a:cubicBezTo>
                <a:cubicBezTo>
                  <a:pt x="391" y="645"/>
                  <a:pt x="391" y="645"/>
                  <a:pt x="391" y="645"/>
                </a:cubicBezTo>
                <a:cubicBezTo>
                  <a:pt x="389" y="644"/>
                  <a:pt x="389" y="644"/>
                  <a:pt x="389" y="644"/>
                </a:cubicBezTo>
                <a:cubicBezTo>
                  <a:pt x="382" y="649"/>
                  <a:pt x="382" y="649"/>
                  <a:pt x="382" y="649"/>
                </a:cubicBezTo>
                <a:cubicBezTo>
                  <a:pt x="380" y="652"/>
                  <a:pt x="380" y="652"/>
                  <a:pt x="380" y="652"/>
                </a:cubicBezTo>
                <a:cubicBezTo>
                  <a:pt x="377" y="653"/>
                  <a:pt x="377" y="653"/>
                  <a:pt x="377" y="653"/>
                </a:cubicBezTo>
                <a:cubicBezTo>
                  <a:pt x="370" y="658"/>
                  <a:pt x="370" y="658"/>
                  <a:pt x="370" y="658"/>
                </a:cubicBezTo>
                <a:cubicBezTo>
                  <a:pt x="368" y="659"/>
                  <a:pt x="368" y="659"/>
                  <a:pt x="368" y="659"/>
                </a:cubicBezTo>
                <a:cubicBezTo>
                  <a:pt x="367" y="664"/>
                  <a:pt x="367" y="664"/>
                  <a:pt x="367" y="664"/>
                </a:cubicBezTo>
                <a:cubicBezTo>
                  <a:pt x="365" y="665"/>
                  <a:pt x="365" y="665"/>
                  <a:pt x="365" y="665"/>
                </a:cubicBezTo>
                <a:cubicBezTo>
                  <a:pt x="362" y="664"/>
                  <a:pt x="362" y="664"/>
                  <a:pt x="362" y="664"/>
                </a:cubicBezTo>
                <a:cubicBezTo>
                  <a:pt x="356" y="672"/>
                  <a:pt x="356" y="672"/>
                  <a:pt x="356" y="672"/>
                </a:cubicBezTo>
                <a:cubicBezTo>
                  <a:pt x="355" y="675"/>
                  <a:pt x="355" y="675"/>
                  <a:pt x="355" y="675"/>
                </a:cubicBezTo>
                <a:cubicBezTo>
                  <a:pt x="355" y="679"/>
                  <a:pt x="355" y="679"/>
                  <a:pt x="355" y="679"/>
                </a:cubicBezTo>
                <a:cubicBezTo>
                  <a:pt x="353" y="680"/>
                  <a:pt x="353" y="680"/>
                  <a:pt x="353" y="680"/>
                </a:cubicBezTo>
                <a:cubicBezTo>
                  <a:pt x="351" y="682"/>
                  <a:pt x="351" y="682"/>
                  <a:pt x="351" y="682"/>
                </a:cubicBezTo>
                <a:cubicBezTo>
                  <a:pt x="347" y="689"/>
                  <a:pt x="347" y="689"/>
                  <a:pt x="347" y="689"/>
                </a:cubicBezTo>
                <a:cubicBezTo>
                  <a:pt x="345" y="692"/>
                  <a:pt x="345" y="692"/>
                  <a:pt x="345" y="692"/>
                </a:cubicBezTo>
                <a:cubicBezTo>
                  <a:pt x="342" y="697"/>
                  <a:pt x="342" y="697"/>
                  <a:pt x="342" y="697"/>
                </a:cubicBezTo>
                <a:cubicBezTo>
                  <a:pt x="342" y="699"/>
                  <a:pt x="342" y="699"/>
                  <a:pt x="342" y="699"/>
                </a:cubicBezTo>
                <a:cubicBezTo>
                  <a:pt x="338" y="701"/>
                  <a:pt x="338" y="701"/>
                  <a:pt x="338" y="701"/>
                </a:cubicBezTo>
                <a:cubicBezTo>
                  <a:pt x="337" y="703"/>
                  <a:pt x="337" y="703"/>
                  <a:pt x="337" y="703"/>
                </a:cubicBezTo>
                <a:cubicBezTo>
                  <a:pt x="340" y="703"/>
                  <a:pt x="340" y="703"/>
                  <a:pt x="340" y="703"/>
                </a:cubicBezTo>
                <a:cubicBezTo>
                  <a:pt x="342" y="704"/>
                  <a:pt x="342" y="704"/>
                  <a:pt x="342" y="704"/>
                </a:cubicBezTo>
                <a:cubicBezTo>
                  <a:pt x="352" y="701"/>
                  <a:pt x="352" y="701"/>
                  <a:pt x="352" y="701"/>
                </a:cubicBezTo>
                <a:cubicBezTo>
                  <a:pt x="356" y="704"/>
                  <a:pt x="356" y="704"/>
                  <a:pt x="356" y="704"/>
                </a:cubicBezTo>
                <a:cubicBezTo>
                  <a:pt x="360" y="710"/>
                  <a:pt x="360" y="710"/>
                  <a:pt x="360" y="710"/>
                </a:cubicBezTo>
                <a:cubicBezTo>
                  <a:pt x="364" y="712"/>
                  <a:pt x="364" y="712"/>
                  <a:pt x="364" y="712"/>
                </a:cubicBezTo>
                <a:cubicBezTo>
                  <a:pt x="366" y="717"/>
                  <a:pt x="366" y="717"/>
                  <a:pt x="366" y="717"/>
                </a:cubicBezTo>
                <a:cubicBezTo>
                  <a:pt x="371" y="724"/>
                  <a:pt x="371" y="724"/>
                  <a:pt x="371" y="724"/>
                </a:cubicBezTo>
                <a:cubicBezTo>
                  <a:pt x="373" y="724"/>
                  <a:pt x="373" y="724"/>
                  <a:pt x="373" y="724"/>
                </a:cubicBezTo>
                <a:cubicBezTo>
                  <a:pt x="377" y="720"/>
                  <a:pt x="377" y="720"/>
                  <a:pt x="377" y="720"/>
                </a:cubicBezTo>
                <a:cubicBezTo>
                  <a:pt x="379" y="720"/>
                  <a:pt x="379" y="720"/>
                  <a:pt x="379" y="720"/>
                </a:cubicBezTo>
                <a:cubicBezTo>
                  <a:pt x="383" y="728"/>
                  <a:pt x="383" y="728"/>
                  <a:pt x="383" y="728"/>
                </a:cubicBezTo>
                <a:cubicBezTo>
                  <a:pt x="388" y="730"/>
                  <a:pt x="388" y="730"/>
                  <a:pt x="388" y="730"/>
                </a:cubicBezTo>
                <a:cubicBezTo>
                  <a:pt x="393" y="731"/>
                  <a:pt x="393" y="731"/>
                  <a:pt x="393" y="731"/>
                </a:cubicBezTo>
                <a:cubicBezTo>
                  <a:pt x="397" y="735"/>
                  <a:pt x="397" y="735"/>
                  <a:pt x="397" y="735"/>
                </a:cubicBezTo>
                <a:cubicBezTo>
                  <a:pt x="397" y="740"/>
                  <a:pt x="397" y="740"/>
                  <a:pt x="397" y="740"/>
                </a:cubicBezTo>
                <a:cubicBezTo>
                  <a:pt x="401" y="740"/>
                  <a:pt x="401" y="740"/>
                  <a:pt x="401" y="740"/>
                </a:cubicBezTo>
                <a:cubicBezTo>
                  <a:pt x="409" y="743"/>
                  <a:pt x="409" y="743"/>
                  <a:pt x="409" y="743"/>
                </a:cubicBezTo>
                <a:cubicBezTo>
                  <a:pt x="413" y="748"/>
                  <a:pt x="413" y="748"/>
                  <a:pt x="413" y="748"/>
                </a:cubicBezTo>
                <a:cubicBezTo>
                  <a:pt x="418" y="755"/>
                  <a:pt x="418" y="755"/>
                  <a:pt x="418" y="755"/>
                </a:cubicBezTo>
                <a:cubicBezTo>
                  <a:pt x="422" y="758"/>
                  <a:pt x="422" y="758"/>
                  <a:pt x="422" y="758"/>
                </a:cubicBezTo>
                <a:cubicBezTo>
                  <a:pt x="421" y="764"/>
                  <a:pt x="421" y="764"/>
                  <a:pt x="421" y="764"/>
                </a:cubicBezTo>
                <a:cubicBezTo>
                  <a:pt x="417" y="769"/>
                  <a:pt x="417" y="769"/>
                  <a:pt x="417" y="769"/>
                </a:cubicBezTo>
                <a:cubicBezTo>
                  <a:pt x="419" y="774"/>
                  <a:pt x="419" y="774"/>
                  <a:pt x="419" y="774"/>
                </a:cubicBezTo>
                <a:cubicBezTo>
                  <a:pt x="420" y="776"/>
                  <a:pt x="420" y="776"/>
                  <a:pt x="420" y="776"/>
                </a:cubicBezTo>
                <a:cubicBezTo>
                  <a:pt x="420" y="777"/>
                  <a:pt x="420" y="777"/>
                  <a:pt x="420" y="777"/>
                </a:cubicBezTo>
                <a:cubicBezTo>
                  <a:pt x="423" y="780"/>
                  <a:pt x="423" y="780"/>
                  <a:pt x="423" y="780"/>
                </a:cubicBezTo>
                <a:cubicBezTo>
                  <a:pt x="424" y="781"/>
                  <a:pt x="424" y="781"/>
                  <a:pt x="424" y="781"/>
                </a:cubicBezTo>
                <a:cubicBezTo>
                  <a:pt x="431" y="775"/>
                  <a:pt x="431" y="775"/>
                  <a:pt x="431" y="775"/>
                </a:cubicBezTo>
                <a:cubicBezTo>
                  <a:pt x="433" y="769"/>
                  <a:pt x="433" y="769"/>
                  <a:pt x="433" y="769"/>
                </a:cubicBezTo>
                <a:cubicBezTo>
                  <a:pt x="437" y="756"/>
                  <a:pt x="437" y="756"/>
                  <a:pt x="437" y="756"/>
                </a:cubicBezTo>
                <a:cubicBezTo>
                  <a:pt x="439" y="747"/>
                  <a:pt x="439" y="747"/>
                  <a:pt x="439" y="747"/>
                </a:cubicBezTo>
                <a:cubicBezTo>
                  <a:pt x="441" y="745"/>
                  <a:pt x="441" y="745"/>
                  <a:pt x="441" y="745"/>
                </a:cubicBezTo>
                <a:cubicBezTo>
                  <a:pt x="439" y="743"/>
                  <a:pt x="439" y="743"/>
                  <a:pt x="439" y="743"/>
                </a:cubicBezTo>
                <a:cubicBezTo>
                  <a:pt x="436" y="738"/>
                  <a:pt x="436" y="738"/>
                  <a:pt x="436" y="738"/>
                </a:cubicBezTo>
                <a:cubicBezTo>
                  <a:pt x="438" y="734"/>
                  <a:pt x="438" y="734"/>
                  <a:pt x="438" y="734"/>
                </a:cubicBezTo>
                <a:cubicBezTo>
                  <a:pt x="440" y="733"/>
                  <a:pt x="440" y="733"/>
                  <a:pt x="440" y="733"/>
                </a:cubicBezTo>
                <a:cubicBezTo>
                  <a:pt x="440" y="731"/>
                  <a:pt x="440" y="731"/>
                  <a:pt x="440" y="731"/>
                </a:cubicBezTo>
                <a:cubicBezTo>
                  <a:pt x="444" y="727"/>
                  <a:pt x="444" y="727"/>
                  <a:pt x="444" y="727"/>
                </a:cubicBezTo>
                <a:cubicBezTo>
                  <a:pt x="444" y="724"/>
                  <a:pt x="444" y="724"/>
                  <a:pt x="444" y="724"/>
                </a:cubicBezTo>
                <a:cubicBezTo>
                  <a:pt x="446" y="726"/>
                  <a:pt x="446" y="726"/>
                  <a:pt x="446" y="726"/>
                </a:cubicBezTo>
                <a:cubicBezTo>
                  <a:pt x="448" y="726"/>
                  <a:pt x="448" y="726"/>
                  <a:pt x="448" y="726"/>
                </a:cubicBezTo>
                <a:cubicBezTo>
                  <a:pt x="451" y="722"/>
                  <a:pt x="451" y="722"/>
                  <a:pt x="451" y="722"/>
                </a:cubicBezTo>
                <a:cubicBezTo>
                  <a:pt x="452" y="719"/>
                  <a:pt x="452" y="719"/>
                  <a:pt x="452" y="719"/>
                </a:cubicBezTo>
                <a:cubicBezTo>
                  <a:pt x="453" y="717"/>
                  <a:pt x="453" y="717"/>
                  <a:pt x="453" y="717"/>
                </a:cubicBezTo>
                <a:cubicBezTo>
                  <a:pt x="453" y="713"/>
                  <a:pt x="453" y="713"/>
                  <a:pt x="453" y="713"/>
                </a:cubicBezTo>
                <a:cubicBezTo>
                  <a:pt x="455" y="711"/>
                  <a:pt x="455" y="711"/>
                  <a:pt x="455" y="711"/>
                </a:cubicBezTo>
                <a:cubicBezTo>
                  <a:pt x="457" y="711"/>
                  <a:pt x="457" y="711"/>
                  <a:pt x="457" y="711"/>
                </a:cubicBezTo>
                <a:cubicBezTo>
                  <a:pt x="458" y="708"/>
                  <a:pt x="458" y="708"/>
                  <a:pt x="458" y="708"/>
                </a:cubicBezTo>
                <a:cubicBezTo>
                  <a:pt x="457" y="705"/>
                  <a:pt x="457" y="705"/>
                  <a:pt x="457" y="705"/>
                </a:cubicBezTo>
                <a:cubicBezTo>
                  <a:pt x="455" y="703"/>
                  <a:pt x="455" y="703"/>
                  <a:pt x="455" y="703"/>
                </a:cubicBezTo>
                <a:cubicBezTo>
                  <a:pt x="455" y="697"/>
                  <a:pt x="455" y="697"/>
                  <a:pt x="455" y="697"/>
                </a:cubicBezTo>
                <a:cubicBezTo>
                  <a:pt x="453" y="695"/>
                  <a:pt x="453" y="695"/>
                  <a:pt x="453" y="695"/>
                </a:cubicBezTo>
                <a:cubicBezTo>
                  <a:pt x="455" y="696"/>
                  <a:pt x="455" y="696"/>
                  <a:pt x="455" y="696"/>
                </a:cubicBezTo>
                <a:cubicBezTo>
                  <a:pt x="458" y="700"/>
                  <a:pt x="458" y="700"/>
                  <a:pt x="458" y="700"/>
                </a:cubicBezTo>
                <a:cubicBezTo>
                  <a:pt x="462" y="705"/>
                  <a:pt x="462" y="705"/>
                  <a:pt x="462" y="705"/>
                </a:cubicBezTo>
                <a:cubicBezTo>
                  <a:pt x="464" y="705"/>
                  <a:pt x="464" y="705"/>
                  <a:pt x="464" y="705"/>
                </a:cubicBezTo>
                <a:cubicBezTo>
                  <a:pt x="466" y="704"/>
                  <a:pt x="466" y="704"/>
                  <a:pt x="466" y="704"/>
                </a:cubicBezTo>
                <a:cubicBezTo>
                  <a:pt x="467" y="706"/>
                  <a:pt x="467" y="706"/>
                  <a:pt x="467" y="706"/>
                </a:cubicBezTo>
                <a:cubicBezTo>
                  <a:pt x="467" y="709"/>
                  <a:pt x="467" y="709"/>
                  <a:pt x="467" y="709"/>
                </a:cubicBezTo>
                <a:cubicBezTo>
                  <a:pt x="466" y="709"/>
                  <a:pt x="466" y="709"/>
                  <a:pt x="466" y="709"/>
                </a:cubicBezTo>
                <a:cubicBezTo>
                  <a:pt x="464" y="716"/>
                  <a:pt x="464" y="716"/>
                  <a:pt x="464" y="716"/>
                </a:cubicBezTo>
                <a:cubicBezTo>
                  <a:pt x="460" y="723"/>
                  <a:pt x="460" y="723"/>
                  <a:pt x="460" y="723"/>
                </a:cubicBezTo>
                <a:cubicBezTo>
                  <a:pt x="456" y="723"/>
                  <a:pt x="456" y="723"/>
                  <a:pt x="456" y="723"/>
                </a:cubicBezTo>
                <a:cubicBezTo>
                  <a:pt x="455" y="728"/>
                  <a:pt x="455" y="728"/>
                  <a:pt x="455" y="728"/>
                </a:cubicBezTo>
                <a:cubicBezTo>
                  <a:pt x="454" y="731"/>
                  <a:pt x="454" y="731"/>
                  <a:pt x="454" y="731"/>
                </a:cubicBezTo>
                <a:cubicBezTo>
                  <a:pt x="453" y="730"/>
                  <a:pt x="453" y="730"/>
                  <a:pt x="453" y="730"/>
                </a:cubicBezTo>
                <a:cubicBezTo>
                  <a:pt x="449" y="733"/>
                  <a:pt x="449" y="733"/>
                  <a:pt x="449" y="733"/>
                </a:cubicBezTo>
                <a:cubicBezTo>
                  <a:pt x="446" y="735"/>
                  <a:pt x="446" y="735"/>
                  <a:pt x="446" y="735"/>
                </a:cubicBezTo>
                <a:cubicBezTo>
                  <a:pt x="446" y="737"/>
                  <a:pt x="446" y="737"/>
                  <a:pt x="446" y="737"/>
                </a:cubicBezTo>
                <a:cubicBezTo>
                  <a:pt x="442" y="738"/>
                  <a:pt x="442" y="738"/>
                  <a:pt x="442" y="738"/>
                </a:cubicBezTo>
                <a:cubicBezTo>
                  <a:pt x="441" y="739"/>
                  <a:pt x="441" y="739"/>
                  <a:pt x="441" y="739"/>
                </a:cubicBezTo>
                <a:cubicBezTo>
                  <a:pt x="441" y="741"/>
                  <a:pt x="441" y="741"/>
                  <a:pt x="441" y="741"/>
                </a:cubicBezTo>
                <a:cubicBezTo>
                  <a:pt x="445" y="742"/>
                  <a:pt x="445" y="742"/>
                  <a:pt x="445" y="742"/>
                </a:cubicBezTo>
                <a:cubicBezTo>
                  <a:pt x="457" y="733"/>
                  <a:pt x="457" y="733"/>
                  <a:pt x="457" y="733"/>
                </a:cubicBezTo>
                <a:cubicBezTo>
                  <a:pt x="463" y="726"/>
                  <a:pt x="463" y="726"/>
                  <a:pt x="463" y="726"/>
                </a:cubicBezTo>
                <a:cubicBezTo>
                  <a:pt x="472" y="711"/>
                  <a:pt x="472" y="711"/>
                  <a:pt x="472" y="711"/>
                </a:cubicBezTo>
                <a:cubicBezTo>
                  <a:pt x="475" y="703"/>
                  <a:pt x="475" y="703"/>
                  <a:pt x="475" y="703"/>
                </a:cubicBezTo>
                <a:cubicBezTo>
                  <a:pt x="479" y="693"/>
                  <a:pt x="479" y="693"/>
                  <a:pt x="479" y="693"/>
                </a:cubicBezTo>
                <a:cubicBezTo>
                  <a:pt x="487" y="677"/>
                  <a:pt x="487" y="677"/>
                  <a:pt x="487" y="677"/>
                </a:cubicBezTo>
                <a:cubicBezTo>
                  <a:pt x="496" y="667"/>
                  <a:pt x="496" y="667"/>
                  <a:pt x="496" y="667"/>
                </a:cubicBezTo>
                <a:cubicBezTo>
                  <a:pt x="497" y="664"/>
                  <a:pt x="497" y="664"/>
                  <a:pt x="497" y="664"/>
                </a:cubicBezTo>
                <a:cubicBezTo>
                  <a:pt x="496" y="663"/>
                  <a:pt x="496" y="663"/>
                  <a:pt x="496" y="663"/>
                </a:cubicBezTo>
                <a:cubicBezTo>
                  <a:pt x="497" y="660"/>
                  <a:pt x="497" y="660"/>
                  <a:pt x="497" y="660"/>
                </a:cubicBezTo>
                <a:cubicBezTo>
                  <a:pt x="499" y="659"/>
                  <a:pt x="499" y="659"/>
                  <a:pt x="499" y="659"/>
                </a:cubicBezTo>
                <a:cubicBezTo>
                  <a:pt x="500" y="655"/>
                  <a:pt x="500" y="655"/>
                  <a:pt x="500" y="655"/>
                </a:cubicBezTo>
                <a:cubicBezTo>
                  <a:pt x="502" y="654"/>
                  <a:pt x="502" y="654"/>
                  <a:pt x="502" y="654"/>
                </a:cubicBezTo>
                <a:cubicBezTo>
                  <a:pt x="502" y="650"/>
                  <a:pt x="502" y="650"/>
                  <a:pt x="502" y="650"/>
                </a:cubicBezTo>
                <a:cubicBezTo>
                  <a:pt x="502" y="648"/>
                  <a:pt x="502" y="648"/>
                  <a:pt x="502" y="648"/>
                </a:cubicBezTo>
                <a:cubicBezTo>
                  <a:pt x="502" y="647"/>
                  <a:pt x="502" y="647"/>
                  <a:pt x="502" y="647"/>
                </a:cubicBezTo>
                <a:cubicBezTo>
                  <a:pt x="500" y="645"/>
                  <a:pt x="500" y="645"/>
                  <a:pt x="500" y="645"/>
                </a:cubicBezTo>
                <a:cubicBezTo>
                  <a:pt x="500" y="642"/>
                  <a:pt x="500" y="642"/>
                  <a:pt x="500" y="642"/>
                </a:cubicBezTo>
                <a:cubicBezTo>
                  <a:pt x="497" y="636"/>
                  <a:pt x="497" y="636"/>
                  <a:pt x="497" y="636"/>
                </a:cubicBezTo>
                <a:cubicBezTo>
                  <a:pt x="497" y="634"/>
                  <a:pt x="497" y="634"/>
                  <a:pt x="497" y="634"/>
                </a:cubicBezTo>
                <a:cubicBezTo>
                  <a:pt x="497" y="632"/>
                  <a:pt x="497" y="632"/>
                  <a:pt x="497" y="632"/>
                </a:cubicBezTo>
                <a:cubicBezTo>
                  <a:pt x="497" y="629"/>
                  <a:pt x="497" y="629"/>
                  <a:pt x="497" y="629"/>
                </a:cubicBezTo>
                <a:cubicBezTo>
                  <a:pt x="495" y="624"/>
                  <a:pt x="495" y="624"/>
                  <a:pt x="495" y="624"/>
                </a:cubicBezTo>
                <a:cubicBezTo>
                  <a:pt x="493" y="618"/>
                  <a:pt x="493" y="618"/>
                  <a:pt x="493" y="618"/>
                </a:cubicBezTo>
                <a:cubicBezTo>
                  <a:pt x="495" y="617"/>
                  <a:pt x="495" y="617"/>
                  <a:pt x="495" y="617"/>
                </a:cubicBezTo>
                <a:cubicBezTo>
                  <a:pt x="500" y="616"/>
                  <a:pt x="500" y="616"/>
                  <a:pt x="500" y="616"/>
                </a:cubicBezTo>
                <a:cubicBezTo>
                  <a:pt x="499" y="613"/>
                  <a:pt x="499" y="613"/>
                  <a:pt x="499" y="613"/>
                </a:cubicBezTo>
                <a:cubicBezTo>
                  <a:pt x="496" y="611"/>
                  <a:pt x="496" y="611"/>
                  <a:pt x="496" y="611"/>
                </a:cubicBezTo>
                <a:cubicBezTo>
                  <a:pt x="501" y="610"/>
                  <a:pt x="501" y="610"/>
                  <a:pt x="501" y="610"/>
                </a:cubicBezTo>
                <a:cubicBezTo>
                  <a:pt x="501" y="606"/>
                  <a:pt x="501" y="606"/>
                  <a:pt x="501" y="606"/>
                </a:cubicBezTo>
                <a:cubicBezTo>
                  <a:pt x="496" y="604"/>
                  <a:pt x="496" y="604"/>
                  <a:pt x="496" y="604"/>
                </a:cubicBezTo>
                <a:cubicBezTo>
                  <a:pt x="500" y="603"/>
                  <a:pt x="500" y="603"/>
                  <a:pt x="500" y="603"/>
                </a:cubicBezTo>
                <a:cubicBezTo>
                  <a:pt x="502" y="600"/>
                  <a:pt x="502" y="600"/>
                  <a:pt x="502" y="600"/>
                </a:cubicBezTo>
                <a:cubicBezTo>
                  <a:pt x="504" y="601"/>
                  <a:pt x="504" y="601"/>
                  <a:pt x="504" y="601"/>
                </a:cubicBezTo>
                <a:cubicBezTo>
                  <a:pt x="510" y="596"/>
                  <a:pt x="510" y="596"/>
                  <a:pt x="510" y="596"/>
                </a:cubicBezTo>
                <a:cubicBezTo>
                  <a:pt x="514" y="593"/>
                  <a:pt x="514" y="593"/>
                  <a:pt x="514" y="593"/>
                </a:cubicBezTo>
                <a:cubicBezTo>
                  <a:pt x="514" y="591"/>
                  <a:pt x="514" y="591"/>
                  <a:pt x="514" y="591"/>
                </a:cubicBezTo>
                <a:cubicBezTo>
                  <a:pt x="519" y="587"/>
                  <a:pt x="519" y="587"/>
                  <a:pt x="519" y="587"/>
                </a:cubicBezTo>
                <a:cubicBezTo>
                  <a:pt x="525" y="583"/>
                  <a:pt x="525" y="583"/>
                  <a:pt x="525" y="583"/>
                </a:cubicBezTo>
                <a:cubicBezTo>
                  <a:pt x="533" y="574"/>
                  <a:pt x="533" y="574"/>
                  <a:pt x="533" y="574"/>
                </a:cubicBezTo>
                <a:cubicBezTo>
                  <a:pt x="539" y="573"/>
                  <a:pt x="539" y="573"/>
                  <a:pt x="539" y="573"/>
                </a:cubicBezTo>
                <a:cubicBezTo>
                  <a:pt x="543" y="570"/>
                  <a:pt x="543" y="570"/>
                  <a:pt x="543" y="570"/>
                </a:cubicBezTo>
                <a:cubicBezTo>
                  <a:pt x="547" y="567"/>
                  <a:pt x="547" y="567"/>
                  <a:pt x="547" y="567"/>
                </a:cubicBezTo>
                <a:cubicBezTo>
                  <a:pt x="551" y="567"/>
                  <a:pt x="551" y="567"/>
                  <a:pt x="551" y="567"/>
                </a:cubicBezTo>
                <a:cubicBezTo>
                  <a:pt x="554" y="569"/>
                  <a:pt x="554" y="569"/>
                  <a:pt x="554" y="569"/>
                </a:cubicBezTo>
                <a:cubicBezTo>
                  <a:pt x="556" y="569"/>
                  <a:pt x="556" y="569"/>
                  <a:pt x="556" y="569"/>
                </a:cubicBezTo>
                <a:cubicBezTo>
                  <a:pt x="557" y="567"/>
                  <a:pt x="557" y="567"/>
                  <a:pt x="557" y="567"/>
                </a:cubicBezTo>
                <a:cubicBezTo>
                  <a:pt x="559" y="562"/>
                  <a:pt x="559" y="562"/>
                  <a:pt x="559" y="562"/>
                </a:cubicBezTo>
                <a:cubicBezTo>
                  <a:pt x="567" y="556"/>
                  <a:pt x="567" y="556"/>
                  <a:pt x="567" y="556"/>
                </a:cubicBezTo>
                <a:cubicBezTo>
                  <a:pt x="571" y="556"/>
                  <a:pt x="571" y="556"/>
                  <a:pt x="571" y="556"/>
                </a:cubicBezTo>
                <a:cubicBezTo>
                  <a:pt x="571" y="554"/>
                  <a:pt x="571" y="554"/>
                  <a:pt x="571" y="554"/>
                </a:cubicBezTo>
                <a:cubicBezTo>
                  <a:pt x="569" y="553"/>
                  <a:pt x="569" y="553"/>
                  <a:pt x="569" y="553"/>
                </a:cubicBezTo>
                <a:cubicBezTo>
                  <a:pt x="566" y="552"/>
                  <a:pt x="566" y="552"/>
                  <a:pt x="566" y="552"/>
                </a:cubicBezTo>
                <a:cubicBezTo>
                  <a:pt x="565" y="550"/>
                  <a:pt x="565" y="550"/>
                  <a:pt x="565" y="550"/>
                </a:cubicBezTo>
                <a:cubicBezTo>
                  <a:pt x="568" y="549"/>
                  <a:pt x="568" y="549"/>
                  <a:pt x="568" y="549"/>
                </a:cubicBezTo>
                <a:cubicBezTo>
                  <a:pt x="573" y="546"/>
                  <a:pt x="573" y="546"/>
                  <a:pt x="573" y="546"/>
                </a:cubicBezTo>
                <a:cubicBezTo>
                  <a:pt x="576" y="547"/>
                  <a:pt x="576" y="547"/>
                  <a:pt x="576" y="547"/>
                </a:cubicBezTo>
                <a:cubicBezTo>
                  <a:pt x="579" y="547"/>
                  <a:pt x="579" y="547"/>
                  <a:pt x="579" y="547"/>
                </a:cubicBezTo>
                <a:cubicBezTo>
                  <a:pt x="581" y="545"/>
                  <a:pt x="581" y="545"/>
                  <a:pt x="581" y="545"/>
                </a:cubicBezTo>
                <a:cubicBezTo>
                  <a:pt x="584" y="545"/>
                  <a:pt x="584" y="545"/>
                  <a:pt x="584" y="545"/>
                </a:cubicBezTo>
                <a:cubicBezTo>
                  <a:pt x="584" y="547"/>
                  <a:pt x="584" y="547"/>
                  <a:pt x="584" y="547"/>
                </a:cubicBezTo>
                <a:cubicBezTo>
                  <a:pt x="580" y="549"/>
                  <a:pt x="580" y="549"/>
                  <a:pt x="580" y="549"/>
                </a:cubicBezTo>
                <a:cubicBezTo>
                  <a:pt x="575" y="550"/>
                  <a:pt x="575" y="550"/>
                  <a:pt x="575" y="550"/>
                </a:cubicBezTo>
                <a:cubicBezTo>
                  <a:pt x="574" y="551"/>
                  <a:pt x="574" y="551"/>
                  <a:pt x="574" y="551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83" y="550"/>
                  <a:pt x="583" y="550"/>
                  <a:pt x="583" y="550"/>
                </a:cubicBezTo>
                <a:cubicBezTo>
                  <a:pt x="592" y="546"/>
                  <a:pt x="592" y="546"/>
                  <a:pt x="592" y="546"/>
                </a:cubicBezTo>
                <a:cubicBezTo>
                  <a:pt x="591" y="545"/>
                  <a:pt x="591" y="545"/>
                  <a:pt x="591" y="545"/>
                </a:cubicBezTo>
                <a:cubicBezTo>
                  <a:pt x="593" y="543"/>
                  <a:pt x="593" y="543"/>
                  <a:pt x="593" y="543"/>
                </a:cubicBezTo>
                <a:cubicBezTo>
                  <a:pt x="595" y="543"/>
                  <a:pt x="595" y="543"/>
                  <a:pt x="595" y="543"/>
                </a:cubicBezTo>
                <a:cubicBezTo>
                  <a:pt x="595" y="545"/>
                  <a:pt x="595" y="545"/>
                  <a:pt x="595" y="545"/>
                </a:cubicBezTo>
                <a:cubicBezTo>
                  <a:pt x="595" y="545"/>
                  <a:pt x="595" y="548"/>
                  <a:pt x="595" y="549"/>
                </a:cubicBezTo>
                <a:cubicBezTo>
                  <a:pt x="595" y="549"/>
                  <a:pt x="601" y="549"/>
                  <a:pt x="601" y="549"/>
                </a:cubicBezTo>
                <a:cubicBezTo>
                  <a:pt x="604" y="548"/>
                  <a:pt x="604" y="548"/>
                  <a:pt x="604" y="548"/>
                </a:cubicBezTo>
                <a:cubicBezTo>
                  <a:pt x="609" y="548"/>
                  <a:pt x="609" y="548"/>
                  <a:pt x="609" y="548"/>
                </a:cubicBezTo>
                <a:cubicBezTo>
                  <a:pt x="615" y="548"/>
                  <a:pt x="615" y="548"/>
                  <a:pt x="615" y="548"/>
                </a:cubicBezTo>
                <a:cubicBezTo>
                  <a:pt x="619" y="546"/>
                  <a:pt x="619" y="546"/>
                  <a:pt x="619" y="546"/>
                </a:cubicBezTo>
                <a:cubicBezTo>
                  <a:pt x="619" y="544"/>
                  <a:pt x="619" y="544"/>
                  <a:pt x="619" y="544"/>
                </a:cubicBezTo>
                <a:cubicBezTo>
                  <a:pt x="618" y="543"/>
                  <a:pt x="618" y="543"/>
                  <a:pt x="618" y="543"/>
                </a:cubicBezTo>
                <a:cubicBezTo>
                  <a:pt x="619" y="541"/>
                  <a:pt x="619" y="541"/>
                  <a:pt x="619" y="541"/>
                </a:cubicBezTo>
                <a:cubicBezTo>
                  <a:pt x="627" y="535"/>
                  <a:pt x="627" y="535"/>
                  <a:pt x="627" y="535"/>
                </a:cubicBezTo>
                <a:cubicBezTo>
                  <a:pt x="635" y="533"/>
                  <a:pt x="635" y="533"/>
                  <a:pt x="635" y="533"/>
                </a:cubicBezTo>
                <a:cubicBezTo>
                  <a:pt x="638" y="530"/>
                  <a:pt x="638" y="530"/>
                  <a:pt x="638" y="530"/>
                </a:cubicBezTo>
                <a:cubicBezTo>
                  <a:pt x="639" y="528"/>
                  <a:pt x="639" y="528"/>
                  <a:pt x="639" y="528"/>
                </a:cubicBezTo>
                <a:cubicBezTo>
                  <a:pt x="638" y="527"/>
                  <a:pt x="638" y="527"/>
                  <a:pt x="638" y="527"/>
                </a:cubicBezTo>
                <a:cubicBezTo>
                  <a:pt x="635" y="519"/>
                  <a:pt x="635" y="519"/>
                  <a:pt x="635" y="519"/>
                </a:cubicBezTo>
                <a:cubicBezTo>
                  <a:pt x="637" y="514"/>
                  <a:pt x="637" y="514"/>
                  <a:pt x="637" y="514"/>
                </a:cubicBezTo>
                <a:cubicBezTo>
                  <a:pt x="640" y="511"/>
                  <a:pt x="640" y="511"/>
                  <a:pt x="640" y="511"/>
                </a:cubicBezTo>
                <a:cubicBezTo>
                  <a:pt x="640" y="507"/>
                  <a:pt x="640" y="507"/>
                  <a:pt x="640" y="507"/>
                </a:cubicBezTo>
                <a:cubicBezTo>
                  <a:pt x="642" y="506"/>
                  <a:pt x="642" y="506"/>
                  <a:pt x="642" y="506"/>
                </a:cubicBezTo>
                <a:cubicBezTo>
                  <a:pt x="645" y="504"/>
                  <a:pt x="645" y="504"/>
                  <a:pt x="645" y="504"/>
                </a:cubicBezTo>
                <a:cubicBezTo>
                  <a:pt x="646" y="500"/>
                  <a:pt x="646" y="500"/>
                  <a:pt x="646" y="500"/>
                </a:cubicBezTo>
                <a:cubicBezTo>
                  <a:pt x="645" y="499"/>
                  <a:pt x="645" y="499"/>
                  <a:pt x="645" y="499"/>
                </a:cubicBezTo>
                <a:cubicBezTo>
                  <a:pt x="650" y="491"/>
                  <a:pt x="650" y="491"/>
                  <a:pt x="650" y="491"/>
                </a:cubicBezTo>
                <a:cubicBezTo>
                  <a:pt x="658" y="482"/>
                  <a:pt x="658" y="482"/>
                  <a:pt x="658" y="482"/>
                </a:cubicBezTo>
                <a:cubicBezTo>
                  <a:pt x="658" y="478"/>
                  <a:pt x="658" y="478"/>
                  <a:pt x="658" y="478"/>
                </a:cubicBezTo>
                <a:cubicBezTo>
                  <a:pt x="656" y="466"/>
                  <a:pt x="656" y="466"/>
                  <a:pt x="656" y="466"/>
                </a:cubicBezTo>
                <a:cubicBezTo>
                  <a:pt x="655" y="464"/>
                  <a:pt x="655" y="464"/>
                  <a:pt x="655" y="464"/>
                </a:cubicBezTo>
                <a:cubicBezTo>
                  <a:pt x="657" y="457"/>
                  <a:pt x="657" y="457"/>
                  <a:pt x="657" y="457"/>
                </a:cubicBezTo>
                <a:cubicBezTo>
                  <a:pt x="659" y="454"/>
                  <a:pt x="659" y="454"/>
                  <a:pt x="659" y="454"/>
                </a:cubicBezTo>
                <a:cubicBezTo>
                  <a:pt x="660" y="452"/>
                  <a:pt x="660" y="452"/>
                  <a:pt x="660" y="452"/>
                </a:cubicBezTo>
                <a:cubicBezTo>
                  <a:pt x="665" y="447"/>
                  <a:pt x="665" y="447"/>
                  <a:pt x="665" y="447"/>
                </a:cubicBezTo>
                <a:cubicBezTo>
                  <a:pt x="666" y="445"/>
                  <a:pt x="666" y="445"/>
                  <a:pt x="666" y="445"/>
                </a:cubicBezTo>
                <a:cubicBezTo>
                  <a:pt x="665" y="438"/>
                  <a:pt x="665" y="438"/>
                  <a:pt x="665" y="438"/>
                </a:cubicBezTo>
                <a:cubicBezTo>
                  <a:pt x="668" y="429"/>
                  <a:pt x="668" y="429"/>
                  <a:pt x="668" y="429"/>
                </a:cubicBezTo>
                <a:cubicBezTo>
                  <a:pt x="667" y="423"/>
                  <a:pt x="667" y="423"/>
                  <a:pt x="667" y="423"/>
                </a:cubicBezTo>
                <a:cubicBezTo>
                  <a:pt x="668" y="418"/>
                  <a:pt x="668" y="418"/>
                  <a:pt x="668" y="418"/>
                </a:cubicBezTo>
                <a:cubicBezTo>
                  <a:pt x="668" y="415"/>
                  <a:pt x="668" y="415"/>
                  <a:pt x="668" y="415"/>
                </a:cubicBezTo>
                <a:cubicBezTo>
                  <a:pt x="669" y="408"/>
                  <a:pt x="669" y="408"/>
                  <a:pt x="669" y="408"/>
                </a:cubicBezTo>
                <a:cubicBezTo>
                  <a:pt x="667" y="382"/>
                  <a:pt x="667" y="382"/>
                  <a:pt x="667" y="382"/>
                </a:cubicBezTo>
                <a:cubicBezTo>
                  <a:pt x="667" y="377"/>
                  <a:pt x="667" y="377"/>
                  <a:pt x="667" y="377"/>
                </a:cubicBezTo>
                <a:cubicBezTo>
                  <a:pt x="669" y="374"/>
                  <a:pt x="669" y="374"/>
                  <a:pt x="669" y="374"/>
                </a:cubicBezTo>
                <a:cubicBezTo>
                  <a:pt x="669" y="370"/>
                  <a:pt x="669" y="370"/>
                  <a:pt x="669" y="370"/>
                </a:cubicBezTo>
                <a:cubicBezTo>
                  <a:pt x="667" y="372"/>
                  <a:pt x="667" y="372"/>
                  <a:pt x="667" y="372"/>
                </a:cubicBezTo>
                <a:cubicBezTo>
                  <a:pt x="664" y="370"/>
                  <a:pt x="664" y="370"/>
                  <a:pt x="664" y="370"/>
                </a:cubicBezTo>
                <a:cubicBezTo>
                  <a:pt x="664" y="368"/>
                  <a:pt x="664" y="368"/>
                  <a:pt x="664" y="368"/>
                </a:cubicBezTo>
                <a:cubicBezTo>
                  <a:pt x="667" y="364"/>
                  <a:pt x="667" y="364"/>
                  <a:pt x="667" y="364"/>
                </a:cubicBezTo>
                <a:cubicBezTo>
                  <a:pt x="666" y="359"/>
                  <a:pt x="666" y="359"/>
                  <a:pt x="666" y="359"/>
                </a:cubicBezTo>
                <a:cubicBezTo>
                  <a:pt x="667" y="356"/>
                  <a:pt x="667" y="356"/>
                  <a:pt x="667" y="356"/>
                </a:cubicBezTo>
                <a:cubicBezTo>
                  <a:pt x="669" y="356"/>
                  <a:pt x="669" y="356"/>
                  <a:pt x="669" y="356"/>
                </a:cubicBezTo>
                <a:cubicBezTo>
                  <a:pt x="670" y="351"/>
                  <a:pt x="670" y="351"/>
                  <a:pt x="670" y="351"/>
                </a:cubicBezTo>
                <a:cubicBezTo>
                  <a:pt x="667" y="347"/>
                  <a:pt x="667" y="347"/>
                  <a:pt x="667" y="347"/>
                </a:cubicBezTo>
                <a:cubicBezTo>
                  <a:pt x="662" y="345"/>
                  <a:pt x="662" y="345"/>
                  <a:pt x="662" y="345"/>
                </a:cubicBezTo>
                <a:cubicBezTo>
                  <a:pt x="664" y="344"/>
                  <a:pt x="664" y="344"/>
                  <a:pt x="664" y="344"/>
                </a:cubicBezTo>
                <a:cubicBezTo>
                  <a:pt x="664" y="342"/>
                  <a:pt x="664" y="342"/>
                  <a:pt x="664" y="342"/>
                </a:cubicBezTo>
                <a:cubicBezTo>
                  <a:pt x="665" y="344"/>
                  <a:pt x="665" y="344"/>
                  <a:pt x="665" y="344"/>
                </a:cubicBezTo>
                <a:cubicBezTo>
                  <a:pt x="668" y="346"/>
                  <a:pt x="668" y="346"/>
                  <a:pt x="668" y="346"/>
                </a:cubicBezTo>
                <a:cubicBezTo>
                  <a:pt x="671" y="347"/>
                  <a:pt x="671" y="347"/>
                  <a:pt x="671" y="347"/>
                </a:cubicBezTo>
                <a:cubicBezTo>
                  <a:pt x="672" y="343"/>
                  <a:pt x="672" y="343"/>
                  <a:pt x="672" y="343"/>
                </a:cubicBezTo>
                <a:cubicBezTo>
                  <a:pt x="675" y="343"/>
                  <a:pt x="675" y="343"/>
                  <a:pt x="675" y="343"/>
                </a:cubicBezTo>
                <a:cubicBezTo>
                  <a:pt x="676" y="346"/>
                  <a:pt x="676" y="346"/>
                  <a:pt x="676" y="346"/>
                </a:cubicBezTo>
                <a:cubicBezTo>
                  <a:pt x="678" y="347"/>
                  <a:pt x="678" y="347"/>
                  <a:pt x="678" y="347"/>
                </a:cubicBezTo>
                <a:cubicBezTo>
                  <a:pt x="676" y="349"/>
                  <a:pt x="676" y="349"/>
                  <a:pt x="676" y="349"/>
                </a:cubicBezTo>
                <a:cubicBezTo>
                  <a:pt x="673" y="351"/>
                  <a:pt x="673" y="351"/>
                  <a:pt x="673" y="351"/>
                </a:cubicBezTo>
                <a:cubicBezTo>
                  <a:pt x="672" y="354"/>
                  <a:pt x="672" y="354"/>
                  <a:pt x="672" y="354"/>
                </a:cubicBezTo>
                <a:cubicBezTo>
                  <a:pt x="674" y="354"/>
                  <a:pt x="674" y="354"/>
                  <a:pt x="674" y="354"/>
                </a:cubicBezTo>
                <a:cubicBezTo>
                  <a:pt x="678" y="351"/>
                  <a:pt x="678" y="351"/>
                  <a:pt x="678" y="351"/>
                </a:cubicBezTo>
                <a:cubicBezTo>
                  <a:pt x="683" y="348"/>
                  <a:pt x="683" y="348"/>
                  <a:pt x="683" y="348"/>
                </a:cubicBezTo>
                <a:cubicBezTo>
                  <a:pt x="689" y="338"/>
                  <a:pt x="689" y="338"/>
                  <a:pt x="689" y="338"/>
                </a:cubicBezTo>
                <a:cubicBezTo>
                  <a:pt x="692" y="331"/>
                  <a:pt x="692" y="331"/>
                  <a:pt x="692" y="331"/>
                </a:cubicBezTo>
                <a:cubicBezTo>
                  <a:pt x="693" y="326"/>
                  <a:pt x="693" y="326"/>
                  <a:pt x="693" y="326"/>
                </a:cubicBezTo>
                <a:cubicBezTo>
                  <a:pt x="696" y="324"/>
                  <a:pt x="696" y="324"/>
                  <a:pt x="696" y="324"/>
                </a:cubicBezTo>
                <a:cubicBezTo>
                  <a:pt x="698" y="318"/>
                  <a:pt x="698" y="318"/>
                  <a:pt x="698" y="318"/>
                </a:cubicBezTo>
                <a:cubicBezTo>
                  <a:pt x="701" y="312"/>
                  <a:pt x="701" y="312"/>
                  <a:pt x="701" y="312"/>
                </a:cubicBezTo>
                <a:cubicBezTo>
                  <a:pt x="711" y="305"/>
                  <a:pt x="711" y="305"/>
                  <a:pt x="711" y="305"/>
                </a:cubicBezTo>
                <a:cubicBezTo>
                  <a:pt x="712" y="302"/>
                  <a:pt x="712" y="302"/>
                  <a:pt x="712" y="302"/>
                </a:cubicBezTo>
                <a:cubicBezTo>
                  <a:pt x="715" y="301"/>
                  <a:pt x="715" y="301"/>
                  <a:pt x="715" y="301"/>
                </a:cubicBezTo>
                <a:cubicBezTo>
                  <a:pt x="717" y="297"/>
                  <a:pt x="717" y="297"/>
                  <a:pt x="717" y="297"/>
                </a:cubicBezTo>
                <a:cubicBezTo>
                  <a:pt x="726" y="290"/>
                  <a:pt x="726" y="290"/>
                  <a:pt x="726" y="290"/>
                </a:cubicBezTo>
                <a:cubicBezTo>
                  <a:pt x="733" y="280"/>
                  <a:pt x="733" y="280"/>
                  <a:pt x="733" y="280"/>
                </a:cubicBezTo>
                <a:cubicBezTo>
                  <a:pt x="735" y="277"/>
                  <a:pt x="735" y="277"/>
                  <a:pt x="735" y="277"/>
                </a:cubicBezTo>
                <a:cubicBezTo>
                  <a:pt x="740" y="267"/>
                  <a:pt x="740" y="267"/>
                  <a:pt x="740" y="267"/>
                </a:cubicBezTo>
                <a:cubicBezTo>
                  <a:pt x="741" y="262"/>
                  <a:pt x="741" y="262"/>
                  <a:pt x="741" y="262"/>
                </a:cubicBezTo>
                <a:cubicBezTo>
                  <a:pt x="743" y="259"/>
                  <a:pt x="743" y="259"/>
                  <a:pt x="743" y="259"/>
                </a:cubicBezTo>
                <a:cubicBezTo>
                  <a:pt x="743" y="256"/>
                  <a:pt x="743" y="256"/>
                  <a:pt x="743" y="256"/>
                </a:cubicBezTo>
                <a:cubicBezTo>
                  <a:pt x="741" y="252"/>
                  <a:pt x="741" y="252"/>
                  <a:pt x="741" y="252"/>
                </a:cubicBezTo>
                <a:cubicBezTo>
                  <a:pt x="742" y="248"/>
                  <a:pt x="742" y="248"/>
                  <a:pt x="742" y="248"/>
                </a:cubicBezTo>
                <a:cubicBezTo>
                  <a:pt x="744" y="246"/>
                  <a:pt x="744" y="246"/>
                  <a:pt x="744" y="246"/>
                </a:cubicBezTo>
                <a:cubicBezTo>
                  <a:pt x="743" y="237"/>
                  <a:pt x="743" y="237"/>
                  <a:pt x="743" y="237"/>
                </a:cubicBezTo>
                <a:cubicBezTo>
                  <a:pt x="741" y="235"/>
                  <a:pt x="741" y="235"/>
                  <a:pt x="741" y="235"/>
                </a:cubicBezTo>
                <a:cubicBezTo>
                  <a:pt x="740" y="231"/>
                  <a:pt x="740" y="231"/>
                  <a:pt x="740" y="231"/>
                </a:cubicBezTo>
                <a:cubicBezTo>
                  <a:pt x="734" y="216"/>
                  <a:pt x="734" y="216"/>
                  <a:pt x="734" y="216"/>
                </a:cubicBezTo>
                <a:cubicBezTo>
                  <a:pt x="734" y="211"/>
                  <a:pt x="734" y="211"/>
                  <a:pt x="734" y="211"/>
                </a:cubicBezTo>
                <a:cubicBezTo>
                  <a:pt x="733" y="205"/>
                  <a:pt x="733" y="205"/>
                  <a:pt x="733" y="205"/>
                </a:cubicBezTo>
                <a:cubicBezTo>
                  <a:pt x="720" y="200"/>
                  <a:pt x="720" y="200"/>
                  <a:pt x="720" y="200"/>
                </a:cubicBezTo>
                <a:cubicBezTo>
                  <a:pt x="713" y="200"/>
                  <a:pt x="713" y="200"/>
                  <a:pt x="713" y="200"/>
                </a:cubicBezTo>
                <a:cubicBezTo>
                  <a:pt x="708" y="202"/>
                  <a:pt x="708" y="202"/>
                  <a:pt x="708" y="202"/>
                </a:cubicBezTo>
                <a:cubicBezTo>
                  <a:pt x="705" y="197"/>
                  <a:pt x="705" y="197"/>
                  <a:pt x="705" y="197"/>
                </a:cubicBezTo>
                <a:cubicBezTo>
                  <a:pt x="700" y="196"/>
                  <a:pt x="700" y="196"/>
                  <a:pt x="700" y="196"/>
                </a:cubicBezTo>
                <a:cubicBezTo>
                  <a:pt x="696" y="192"/>
                  <a:pt x="696" y="192"/>
                  <a:pt x="696" y="192"/>
                </a:cubicBezTo>
                <a:cubicBezTo>
                  <a:pt x="691" y="189"/>
                  <a:pt x="691" y="189"/>
                  <a:pt x="691" y="189"/>
                </a:cubicBezTo>
                <a:cubicBezTo>
                  <a:pt x="687" y="188"/>
                  <a:pt x="687" y="188"/>
                  <a:pt x="687" y="188"/>
                </a:cubicBezTo>
                <a:cubicBezTo>
                  <a:pt x="679" y="179"/>
                  <a:pt x="679" y="179"/>
                  <a:pt x="679" y="179"/>
                </a:cubicBezTo>
                <a:cubicBezTo>
                  <a:pt x="672" y="170"/>
                  <a:pt x="672" y="170"/>
                  <a:pt x="672" y="170"/>
                </a:cubicBezTo>
                <a:cubicBezTo>
                  <a:pt x="668" y="169"/>
                  <a:pt x="668" y="169"/>
                  <a:pt x="668" y="169"/>
                </a:cubicBezTo>
                <a:cubicBezTo>
                  <a:pt x="664" y="164"/>
                  <a:pt x="664" y="164"/>
                  <a:pt x="664" y="164"/>
                </a:cubicBezTo>
                <a:cubicBezTo>
                  <a:pt x="660" y="165"/>
                  <a:pt x="660" y="165"/>
                  <a:pt x="660" y="165"/>
                </a:cubicBezTo>
                <a:cubicBezTo>
                  <a:pt x="648" y="157"/>
                  <a:pt x="648" y="157"/>
                  <a:pt x="648" y="157"/>
                </a:cubicBezTo>
                <a:cubicBezTo>
                  <a:pt x="643" y="157"/>
                  <a:pt x="643" y="157"/>
                  <a:pt x="643" y="157"/>
                </a:cubicBezTo>
                <a:cubicBezTo>
                  <a:pt x="637" y="154"/>
                  <a:pt x="637" y="154"/>
                  <a:pt x="637" y="154"/>
                </a:cubicBezTo>
                <a:cubicBezTo>
                  <a:pt x="634" y="156"/>
                  <a:pt x="634" y="156"/>
                  <a:pt x="634" y="156"/>
                </a:cubicBezTo>
                <a:cubicBezTo>
                  <a:pt x="628" y="156"/>
                  <a:pt x="628" y="156"/>
                  <a:pt x="628" y="156"/>
                </a:cubicBezTo>
                <a:cubicBezTo>
                  <a:pt x="625" y="154"/>
                  <a:pt x="625" y="154"/>
                  <a:pt x="625" y="154"/>
                </a:cubicBezTo>
                <a:cubicBezTo>
                  <a:pt x="621" y="156"/>
                  <a:pt x="621" y="156"/>
                  <a:pt x="621" y="156"/>
                </a:cubicBezTo>
                <a:cubicBezTo>
                  <a:pt x="620" y="158"/>
                  <a:pt x="620" y="158"/>
                  <a:pt x="620" y="158"/>
                </a:cubicBezTo>
                <a:cubicBezTo>
                  <a:pt x="617" y="156"/>
                  <a:pt x="617" y="156"/>
                  <a:pt x="617" y="156"/>
                </a:cubicBezTo>
                <a:cubicBezTo>
                  <a:pt x="612" y="152"/>
                  <a:pt x="612" y="152"/>
                  <a:pt x="612" y="152"/>
                </a:cubicBezTo>
                <a:cubicBezTo>
                  <a:pt x="611" y="154"/>
                  <a:pt x="611" y="154"/>
                  <a:pt x="611" y="154"/>
                </a:cubicBezTo>
                <a:cubicBezTo>
                  <a:pt x="609" y="152"/>
                  <a:pt x="609" y="152"/>
                  <a:pt x="609" y="152"/>
                </a:cubicBezTo>
                <a:cubicBezTo>
                  <a:pt x="608" y="155"/>
                  <a:pt x="608" y="155"/>
                  <a:pt x="608" y="155"/>
                </a:cubicBezTo>
                <a:cubicBezTo>
                  <a:pt x="608" y="157"/>
                  <a:pt x="608" y="157"/>
                  <a:pt x="608" y="157"/>
                </a:cubicBezTo>
                <a:cubicBezTo>
                  <a:pt x="605" y="154"/>
                  <a:pt x="605" y="154"/>
                  <a:pt x="605" y="154"/>
                </a:cubicBezTo>
                <a:cubicBezTo>
                  <a:pt x="605" y="152"/>
                  <a:pt x="605" y="152"/>
                  <a:pt x="605" y="152"/>
                </a:cubicBezTo>
                <a:cubicBezTo>
                  <a:pt x="603" y="152"/>
                  <a:pt x="603" y="152"/>
                  <a:pt x="603" y="152"/>
                </a:cubicBezTo>
                <a:cubicBezTo>
                  <a:pt x="603" y="153"/>
                  <a:pt x="603" y="153"/>
                  <a:pt x="603" y="153"/>
                </a:cubicBezTo>
                <a:cubicBezTo>
                  <a:pt x="602" y="154"/>
                  <a:pt x="602" y="154"/>
                  <a:pt x="602" y="154"/>
                </a:cubicBezTo>
                <a:cubicBezTo>
                  <a:pt x="596" y="152"/>
                  <a:pt x="596" y="152"/>
                  <a:pt x="596" y="152"/>
                </a:cubicBezTo>
                <a:cubicBezTo>
                  <a:pt x="595" y="152"/>
                  <a:pt x="595" y="152"/>
                  <a:pt x="595" y="152"/>
                </a:cubicBezTo>
                <a:cubicBezTo>
                  <a:pt x="590" y="151"/>
                  <a:pt x="590" y="151"/>
                  <a:pt x="590" y="151"/>
                </a:cubicBezTo>
                <a:cubicBezTo>
                  <a:pt x="579" y="147"/>
                  <a:pt x="579" y="147"/>
                  <a:pt x="579" y="147"/>
                </a:cubicBezTo>
                <a:cubicBezTo>
                  <a:pt x="575" y="147"/>
                  <a:pt x="575" y="147"/>
                  <a:pt x="575" y="147"/>
                </a:cubicBezTo>
                <a:cubicBezTo>
                  <a:pt x="575" y="148"/>
                  <a:pt x="575" y="148"/>
                  <a:pt x="575" y="148"/>
                </a:cubicBezTo>
                <a:cubicBezTo>
                  <a:pt x="576" y="150"/>
                  <a:pt x="576" y="150"/>
                  <a:pt x="576" y="150"/>
                </a:cubicBezTo>
                <a:cubicBezTo>
                  <a:pt x="575" y="151"/>
                  <a:pt x="575" y="151"/>
                  <a:pt x="575" y="151"/>
                </a:cubicBezTo>
                <a:cubicBezTo>
                  <a:pt x="573" y="150"/>
                  <a:pt x="573" y="150"/>
                  <a:pt x="573" y="150"/>
                </a:cubicBezTo>
                <a:cubicBezTo>
                  <a:pt x="572" y="150"/>
                  <a:pt x="572" y="150"/>
                  <a:pt x="572" y="150"/>
                </a:cubicBezTo>
                <a:cubicBezTo>
                  <a:pt x="571" y="152"/>
                  <a:pt x="571" y="152"/>
                  <a:pt x="571" y="152"/>
                </a:cubicBezTo>
                <a:cubicBezTo>
                  <a:pt x="568" y="154"/>
                  <a:pt x="568" y="154"/>
                  <a:pt x="568" y="154"/>
                </a:cubicBezTo>
                <a:cubicBezTo>
                  <a:pt x="567" y="156"/>
                  <a:pt x="567" y="156"/>
                  <a:pt x="567" y="156"/>
                </a:cubicBezTo>
                <a:cubicBezTo>
                  <a:pt x="566" y="160"/>
                  <a:pt x="566" y="160"/>
                  <a:pt x="566" y="160"/>
                </a:cubicBezTo>
                <a:cubicBezTo>
                  <a:pt x="564" y="157"/>
                  <a:pt x="564" y="157"/>
                  <a:pt x="564" y="157"/>
                </a:cubicBezTo>
                <a:cubicBezTo>
                  <a:pt x="563" y="154"/>
                  <a:pt x="563" y="154"/>
                  <a:pt x="563" y="154"/>
                </a:cubicBezTo>
                <a:cubicBezTo>
                  <a:pt x="561" y="155"/>
                  <a:pt x="561" y="155"/>
                  <a:pt x="561" y="155"/>
                </a:cubicBezTo>
                <a:cubicBezTo>
                  <a:pt x="561" y="158"/>
                  <a:pt x="561" y="158"/>
                  <a:pt x="561" y="158"/>
                </a:cubicBezTo>
                <a:cubicBezTo>
                  <a:pt x="558" y="164"/>
                  <a:pt x="558" y="164"/>
                  <a:pt x="558" y="164"/>
                </a:cubicBezTo>
                <a:cubicBezTo>
                  <a:pt x="558" y="169"/>
                  <a:pt x="558" y="169"/>
                  <a:pt x="558" y="169"/>
                </a:cubicBezTo>
                <a:cubicBezTo>
                  <a:pt x="557" y="165"/>
                  <a:pt x="557" y="165"/>
                  <a:pt x="557" y="165"/>
                </a:cubicBezTo>
                <a:cubicBezTo>
                  <a:pt x="558" y="160"/>
                  <a:pt x="558" y="160"/>
                  <a:pt x="558" y="160"/>
                </a:cubicBezTo>
                <a:cubicBezTo>
                  <a:pt x="558" y="156"/>
                  <a:pt x="558" y="156"/>
                  <a:pt x="558" y="156"/>
                </a:cubicBezTo>
                <a:cubicBezTo>
                  <a:pt x="560" y="149"/>
                  <a:pt x="560" y="149"/>
                  <a:pt x="560" y="149"/>
                </a:cubicBezTo>
                <a:cubicBezTo>
                  <a:pt x="561" y="148"/>
                  <a:pt x="561" y="148"/>
                  <a:pt x="561" y="148"/>
                </a:cubicBezTo>
                <a:cubicBezTo>
                  <a:pt x="560" y="147"/>
                  <a:pt x="560" y="147"/>
                  <a:pt x="560" y="147"/>
                </a:cubicBezTo>
                <a:cubicBezTo>
                  <a:pt x="557" y="147"/>
                  <a:pt x="557" y="147"/>
                  <a:pt x="557" y="147"/>
                </a:cubicBezTo>
                <a:cubicBezTo>
                  <a:pt x="561" y="142"/>
                  <a:pt x="561" y="142"/>
                  <a:pt x="561" y="142"/>
                </a:cubicBezTo>
                <a:cubicBezTo>
                  <a:pt x="556" y="136"/>
                  <a:pt x="556" y="136"/>
                  <a:pt x="556" y="136"/>
                </a:cubicBezTo>
                <a:cubicBezTo>
                  <a:pt x="553" y="132"/>
                  <a:pt x="553" y="132"/>
                  <a:pt x="553" y="132"/>
                </a:cubicBezTo>
                <a:cubicBezTo>
                  <a:pt x="550" y="132"/>
                  <a:pt x="550" y="132"/>
                  <a:pt x="550" y="132"/>
                </a:cubicBezTo>
                <a:cubicBezTo>
                  <a:pt x="545" y="131"/>
                  <a:pt x="545" y="131"/>
                  <a:pt x="545" y="131"/>
                </a:cubicBezTo>
                <a:cubicBezTo>
                  <a:pt x="543" y="134"/>
                  <a:pt x="543" y="134"/>
                  <a:pt x="543" y="134"/>
                </a:cubicBezTo>
                <a:cubicBezTo>
                  <a:pt x="541" y="136"/>
                  <a:pt x="541" y="136"/>
                  <a:pt x="541" y="136"/>
                </a:cubicBezTo>
                <a:cubicBezTo>
                  <a:pt x="539" y="133"/>
                  <a:pt x="539" y="133"/>
                  <a:pt x="539" y="133"/>
                </a:cubicBezTo>
                <a:cubicBezTo>
                  <a:pt x="538" y="132"/>
                  <a:pt x="538" y="132"/>
                  <a:pt x="538" y="132"/>
                </a:cubicBezTo>
                <a:cubicBezTo>
                  <a:pt x="537" y="129"/>
                  <a:pt x="537" y="129"/>
                  <a:pt x="537" y="129"/>
                </a:cubicBezTo>
                <a:cubicBezTo>
                  <a:pt x="535" y="127"/>
                  <a:pt x="535" y="127"/>
                  <a:pt x="535" y="127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30" y="126"/>
                  <a:pt x="530" y="126"/>
                  <a:pt x="530" y="126"/>
                </a:cubicBezTo>
                <a:cubicBezTo>
                  <a:pt x="527" y="125"/>
                  <a:pt x="527" y="125"/>
                  <a:pt x="527" y="125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6" y="125"/>
                  <a:pt x="526" y="125"/>
                  <a:pt x="526" y="125"/>
                </a:cubicBezTo>
                <a:cubicBezTo>
                  <a:pt x="524" y="124"/>
                  <a:pt x="524" y="124"/>
                  <a:pt x="524" y="124"/>
                </a:cubicBezTo>
                <a:cubicBezTo>
                  <a:pt x="522" y="121"/>
                  <a:pt x="522" y="121"/>
                  <a:pt x="522" y="121"/>
                </a:cubicBezTo>
                <a:cubicBezTo>
                  <a:pt x="520" y="122"/>
                  <a:pt x="520" y="122"/>
                  <a:pt x="520" y="122"/>
                </a:cubicBezTo>
                <a:cubicBezTo>
                  <a:pt x="516" y="121"/>
                  <a:pt x="516" y="121"/>
                  <a:pt x="516" y="121"/>
                </a:cubicBezTo>
                <a:cubicBezTo>
                  <a:pt x="510" y="117"/>
                  <a:pt x="510" y="117"/>
                  <a:pt x="510" y="117"/>
                </a:cubicBezTo>
                <a:cubicBezTo>
                  <a:pt x="509" y="117"/>
                  <a:pt x="509" y="117"/>
                  <a:pt x="509" y="117"/>
                </a:cubicBezTo>
                <a:cubicBezTo>
                  <a:pt x="508" y="119"/>
                  <a:pt x="508" y="119"/>
                  <a:pt x="508" y="119"/>
                </a:cubicBezTo>
                <a:cubicBezTo>
                  <a:pt x="504" y="116"/>
                  <a:pt x="504" y="116"/>
                  <a:pt x="504" y="116"/>
                </a:cubicBezTo>
                <a:cubicBezTo>
                  <a:pt x="502" y="117"/>
                  <a:pt x="502" y="117"/>
                  <a:pt x="502" y="117"/>
                </a:cubicBezTo>
                <a:cubicBezTo>
                  <a:pt x="501" y="119"/>
                  <a:pt x="501" y="119"/>
                  <a:pt x="501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7"/>
                  <a:pt x="499" y="117"/>
                  <a:pt x="499" y="117"/>
                </a:cubicBezTo>
                <a:cubicBezTo>
                  <a:pt x="494" y="116"/>
                  <a:pt x="494" y="116"/>
                  <a:pt x="494" y="116"/>
                </a:cubicBezTo>
                <a:cubicBezTo>
                  <a:pt x="491" y="118"/>
                  <a:pt x="491" y="118"/>
                  <a:pt x="491" y="118"/>
                </a:cubicBezTo>
                <a:cubicBezTo>
                  <a:pt x="489" y="122"/>
                  <a:pt x="489" y="122"/>
                  <a:pt x="489" y="122"/>
                </a:cubicBezTo>
                <a:cubicBezTo>
                  <a:pt x="489" y="124"/>
                  <a:pt x="489" y="124"/>
                  <a:pt x="489" y="124"/>
                </a:cubicBezTo>
                <a:cubicBezTo>
                  <a:pt x="485" y="128"/>
                  <a:pt x="485" y="128"/>
                  <a:pt x="485" y="128"/>
                </a:cubicBezTo>
                <a:cubicBezTo>
                  <a:pt x="479" y="132"/>
                  <a:pt x="479" y="132"/>
                  <a:pt x="479" y="132"/>
                </a:cubicBezTo>
                <a:cubicBezTo>
                  <a:pt x="473" y="136"/>
                  <a:pt x="473" y="136"/>
                  <a:pt x="473" y="136"/>
                </a:cubicBezTo>
                <a:cubicBezTo>
                  <a:pt x="469" y="140"/>
                  <a:pt x="469" y="140"/>
                  <a:pt x="469" y="140"/>
                </a:cubicBezTo>
                <a:cubicBezTo>
                  <a:pt x="467" y="145"/>
                  <a:pt x="467" y="145"/>
                  <a:pt x="467" y="145"/>
                </a:cubicBezTo>
                <a:cubicBezTo>
                  <a:pt x="466" y="150"/>
                  <a:pt x="466" y="150"/>
                  <a:pt x="466" y="150"/>
                </a:cubicBezTo>
                <a:cubicBezTo>
                  <a:pt x="465" y="153"/>
                  <a:pt x="465" y="153"/>
                  <a:pt x="465" y="153"/>
                </a:cubicBezTo>
                <a:cubicBezTo>
                  <a:pt x="461" y="156"/>
                  <a:pt x="461" y="156"/>
                  <a:pt x="461" y="156"/>
                </a:cubicBezTo>
                <a:cubicBezTo>
                  <a:pt x="462" y="158"/>
                  <a:pt x="462" y="158"/>
                  <a:pt x="462" y="158"/>
                </a:cubicBezTo>
                <a:cubicBezTo>
                  <a:pt x="462" y="162"/>
                  <a:pt x="462" y="162"/>
                  <a:pt x="462" y="162"/>
                </a:cubicBezTo>
                <a:cubicBezTo>
                  <a:pt x="462" y="170"/>
                  <a:pt x="462" y="170"/>
                  <a:pt x="462" y="170"/>
                </a:cubicBezTo>
                <a:cubicBezTo>
                  <a:pt x="460" y="165"/>
                  <a:pt x="460" y="165"/>
                  <a:pt x="460" y="165"/>
                </a:cubicBezTo>
                <a:cubicBezTo>
                  <a:pt x="458" y="161"/>
                  <a:pt x="458" y="161"/>
                  <a:pt x="458" y="161"/>
                </a:cubicBezTo>
                <a:cubicBezTo>
                  <a:pt x="458" y="158"/>
                  <a:pt x="458" y="158"/>
                  <a:pt x="458" y="158"/>
                </a:cubicBezTo>
                <a:cubicBezTo>
                  <a:pt x="461" y="154"/>
                  <a:pt x="461" y="154"/>
                  <a:pt x="461" y="154"/>
                </a:cubicBezTo>
                <a:cubicBezTo>
                  <a:pt x="464" y="152"/>
                  <a:pt x="464" y="152"/>
                  <a:pt x="464" y="152"/>
                </a:cubicBezTo>
                <a:cubicBezTo>
                  <a:pt x="463" y="147"/>
                  <a:pt x="463" y="147"/>
                  <a:pt x="463" y="147"/>
                </a:cubicBezTo>
                <a:cubicBezTo>
                  <a:pt x="465" y="142"/>
                  <a:pt x="465" y="142"/>
                  <a:pt x="465" y="142"/>
                </a:cubicBezTo>
                <a:cubicBezTo>
                  <a:pt x="464" y="140"/>
                  <a:pt x="464" y="140"/>
                  <a:pt x="464" y="140"/>
                </a:cubicBezTo>
                <a:cubicBezTo>
                  <a:pt x="462" y="140"/>
                  <a:pt x="462" y="140"/>
                  <a:pt x="462" y="140"/>
                </a:cubicBezTo>
                <a:cubicBezTo>
                  <a:pt x="458" y="141"/>
                  <a:pt x="458" y="141"/>
                  <a:pt x="458" y="141"/>
                </a:cubicBezTo>
                <a:cubicBezTo>
                  <a:pt x="453" y="140"/>
                  <a:pt x="453" y="140"/>
                  <a:pt x="453" y="140"/>
                </a:cubicBezTo>
                <a:cubicBezTo>
                  <a:pt x="449" y="140"/>
                  <a:pt x="449" y="140"/>
                  <a:pt x="449" y="140"/>
                </a:cubicBezTo>
                <a:cubicBezTo>
                  <a:pt x="445" y="141"/>
                  <a:pt x="445" y="141"/>
                  <a:pt x="445" y="141"/>
                </a:cubicBezTo>
                <a:cubicBezTo>
                  <a:pt x="443" y="139"/>
                  <a:pt x="443" y="139"/>
                  <a:pt x="443" y="139"/>
                </a:cubicBezTo>
                <a:cubicBezTo>
                  <a:pt x="445" y="139"/>
                  <a:pt x="445" y="139"/>
                  <a:pt x="445" y="139"/>
                </a:cubicBezTo>
                <a:cubicBezTo>
                  <a:pt x="449" y="137"/>
                  <a:pt x="449" y="137"/>
                  <a:pt x="449" y="137"/>
                </a:cubicBezTo>
                <a:cubicBezTo>
                  <a:pt x="452" y="136"/>
                  <a:pt x="452" y="136"/>
                  <a:pt x="452" y="136"/>
                </a:cubicBezTo>
                <a:cubicBezTo>
                  <a:pt x="458" y="137"/>
                  <a:pt x="458" y="137"/>
                  <a:pt x="458" y="137"/>
                </a:cubicBezTo>
                <a:cubicBezTo>
                  <a:pt x="461" y="137"/>
                  <a:pt x="461" y="137"/>
                  <a:pt x="461" y="137"/>
                </a:cubicBezTo>
                <a:cubicBezTo>
                  <a:pt x="464" y="133"/>
                  <a:pt x="464" y="133"/>
                  <a:pt x="464" y="133"/>
                </a:cubicBezTo>
                <a:cubicBezTo>
                  <a:pt x="465" y="133"/>
                  <a:pt x="465" y="133"/>
                  <a:pt x="465" y="133"/>
                </a:cubicBezTo>
                <a:cubicBezTo>
                  <a:pt x="467" y="134"/>
                  <a:pt x="467" y="134"/>
                  <a:pt x="467" y="134"/>
                </a:cubicBezTo>
                <a:cubicBezTo>
                  <a:pt x="469" y="134"/>
                  <a:pt x="469" y="134"/>
                  <a:pt x="469" y="134"/>
                </a:cubicBezTo>
                <a:cubicBezTo>
                  <a:pt x="472" y="132"/>
                  <a:pt x="472" y="132"/>
                  <a:pt x="472" y="132"/>
                </a:cubicBezTo>
                <a:cubicBezTo>
                  <a:pt x="478" y="130"/>
                  <a:pt x="478" y="130"/>
                  <a:pt x="478" y="130"/>
                </a:cubicBezTo>
                <a:cubicBezTo>
                  <a:pt x="478" y="125"/>
                  <a:pt x="478" y="125"/>
                  <a:pt x="478" y="125"/>
                </a:cubicBezTo>
                <a:cubicBezTo>
                  <a:pt x="483" y="120"/>
                  <a:pt x="483" y="120"/>
                  <a:pt x="483" y="120"/>
                </a:cubicBezTo>
                <a:cubicBezTo>
                  <a:pt x="483" y="115"/>
                  <a:pt x="483" y="115"/>
                  <a:pt x="483" y="115"/>
                </a:cubicBezTo>
                <a:cubicBezTo>
                  <a:pt x="485" y="113"/>
                  <a:pt x="485" y="113"/>
                  <a:pt x="485" y="113"/>
                </a:cubicBezTo>
                <a:cubicBezTo>
                  <a:pt x="485" y="109"/>
                  <a:pt x="485" y="109"/>
                  <a:pt x="485" y="109"/>
                </a:cubicBezTo>
                <a:cubicBezTo>
                  <a:pt x="480" y="108"/>
                  <a:pt x="480" y="108"/>
                  <a:pt x="480" y="108"/>
                </a:cubicBezTo>
                <a:cubicBezTo>
                  <a:pt x="476" y="105"/>
                  <a:pt x="476" y="105"/>
                  <a:pt x="476" y="105"/>
                </a:cubicBezTo>
                <a:cubicBezTo>
                  <a:pt x="472" y="105"/>
                  <a:pt x="472" y="105"/>
                  <a:pt x="472" y="105"/>
                </a:cubicBezTo>
                <a:cubicBezTo>
                  <a:pt x="466" y="108"/>
                  <a:pt x="466" y="108"/>
                  <a:pt x="466" y="108"/>
                </a:cubicBezTo>
                <a:cubicBezTo>
                  <a:pt x="462" y="109"/>
                  <a:pt x="462" y="109"/>
                  <a:pt x="462" y="109"/>
                </a:cubicBezTo>
                <a:cubicBezTo>
                  <a:pt x="455" y="106"/>
                  <a:pt x="455" y="106"/>
                  <a:pt x="455" y="106"/>
                </a:cubicBezTo>
                <a:cubicBezTo>
                  <a:pt x="448" y="105"/>
                  <a:pt x="448" y="105"/>
                  <a:pt x="448" y="105"/>
                </a:cubicBezTo>
                <a:cubicBezTo>
                  <a:pt x="443" y="111"/>
                  <a:pt x="443" y="111"/>
                  <a:pt x="443" y="111"/>
                </a:cubicBezTo>
                <a:cubicBezTo>
                  <a:pt x="443" y="113"/>
                  <a:pt x="443" y="113"/>
                  <a:pt x="443" y="113"/>
                </a:cubicBezTo>
                <a:cubicBezTo>
                  <a:pt x="445" y="114"/>
                  <a:pt x="445" y="114"/>
                  <a:pt x="445" y="114"/>
                </a:cubicBezTo>
                <a:cubicBezTo>
                  <a:pt x="446" y="116"/>
                  <a:pt x="446" y="116"/>
                  <a:pt x="446" y="116"/>
                </a:cubicBezTo>
                <a:cubicBezTo>
                  <a:pt x="443" y="116"/>
                  <a:pt x="443" y="116"/>
                  <a:pt x="443" y="116"/>
                </a:cubicBezTo>
                <a:cubicBezTo>
                  <a:pt x="442" y="117"/>
                  <a:pt x="442" y="117"/>
                  <a:pt x="442" y="117"/>
                </a:cubicBezTo>
                <a:cubicBezTo>
                  <a:pt x="440" y="120"/>
                  <a:pt x="440" y="120"/>
                  <a:pt x="440" y="120"/>
                </a:cubicBezTo>
                <a:cubicBezTo>
                  <a:pt x="440" y="118"/>
                  <a:pt x="440" y="118"/>
                  <a:pt x="440" y="118"/>
                </a:cubicBezTo>
                <a:cubicBezTo>
                  <a:pt x="438" y="117"/>
                  <a:pt x="438" y="117"/>
                  <a:pt x="438" y="117"/>
                </a:cubicBezTo>
                <a:cubicBezTo>
                  <a:pt x="434" y="119"/>
                  <a:pt x="434" y="119"/>
                  <a:pt x="434" y="119"/>
                </a:cubicBezTo>
                <a:cubicBezTo>
                  <a:pt x="429" y="125"/>
                  <a:pt x="429" y="125"/>
                  <a:pt x="429" y="125"/>
                </a:cubicBezTo>
                <a:cubicBezTo>
                  <a:pt x="423" y="131"/>
                  <a:pt x="423" y="131"/>
                  <a:pt x="423" y="131"/>
                </a:cubicBezTo>
                <a:cubicBezTo>
                  <a:pt x="428" y="125"/>
                  <a:pt x="428" y="125"/>
                  <a:pt x="428" y="125"/>
                </a:cubicBezTo>
                <a:cubicBezTo>
                  <a:pt x="428" y="121"/>
                  <a:pt x="428" y="121"/>
                  <a:pt x="428" y="121"/>
                </a:cubicBezTo>
                <a:cubicBezTo>
                  <a:pt x="429" y="119"/>
                  <a:pt x="429" y="119"/>
                  <a:pt x="429" y="119"/>
                </a:cubicBezTo>
                <a:cubicBezTo>
                  <a:pt x="429" y="116"/>
                  <a:pt x="429" y="116"/>
                  <a:pt x="429" y="116"/>
                </a:cubicBezTo>
                <a:cubicBezTo>
                  <a:pt x="427" y="116"/>
                  <a:pt x="427" y="116"/>
                  <a:pt x="427" y="116"/>
                </a:cubicBezTo>
                <a:cubicBezTo>
                  <a:pt x="423" y="120"/>
                  <a:pt x="423" y="120"/>
                  <a:pt x="423" y="120"/>
                </a:cubicBezTo>
                <a:cubicBezTo>
                  <a:pt x="421" y="124"/>
                  <a:pt x="421" y="124"/>
                  <a:pt x="421" y="124"/>
                </a:cubicBezTo>
                <a:cubicBezTo>
                  <a:pt x="419" y="129"/>
                  <a:pt x="419" y="129"/>
                  <a:pt x="419" y="129"/>
                </a:cubicBezTo>
                <a:cubicBezTo>
                  <a:pt x="416" y="131"/>
                  <a:pt x="416" y="131"/>
                  <a:pt x="416" y="131"/>
                </a:cubicBezTo>
                <a:cubicBezTo>
                  <a:pt x="419" y="125"/>
                  <a:pt x="419" y="125"/>
                  <a:pt x="419" y="125"/>
                </a:cubicBezTo>
                <a:cubicBezTo>
                  <a:pt x="420" y="121"/>
                  <a:pt x="420" y="121"/>
                  <a:pt x="420" y="121"/>
                </a:cubicBezTo>
                <a:cubicBezTo>
                  <a:pt x="427" y="112"/>
                  <a:pt x="427" y="112"/>
                  <a:pt x="427" y="112"/>
                </a:cubicBezTo>
                <a:cubicBezTo>
                  <a:pt x="428" y="107"/>
                  <a:pt x="428" y="107"/>
                  <a:pt x="428" y="107"/>
                </a:cubicBezTo>
                <a:cubicBezTo>
                  <a:pt x="431" y="103"/>
                  <a:pt x="431" y="103"/>
                  <a:pt x="431" y="103"/>
                </a:cubicBezTo>
                <a:cubicBezTo>
                  <a:pt x="434" y="101"/>
                  <a:pt x="434" y="101"/>
                  <a:pt x="434" y="101"/>
                </a:cubicBezTo>
                <a:cubicBezTo>
                  <a:pt x="438" y="98"/>
                  <a:pt x="438" y="98"/>
                  <a:pt x="438" y="98"/>
                </a:cubicBezTo>
                <a:cubicBezTo>
                  <a:pt x="441" y="97"/>
                  <a:pt x="441" y="97"/>
                  <a:pt x="441" y="97"/>
                </a:cubicBezTo>
                <a:cubicBezTo>
                  <a:pt x="445" y="92"/>
                  <a:pt x="445" y="92"/>
                  <a:pt x="445" y="92"/>
                </a:cubicBezTo>
                <a:cubicBezTo>
                  <a:pt x="454" y="83"/>
                  <a:pt x="454" y="83"/>
                  <a:pt x="454" y="83"/>
                </a:cubicBezTo>
                <a:cubicBezTo>
                  <a:pt x="454" y="81"/>
                  <a:pt x="454" y="81"/>
                  <a:pt x="454" y="81"/>
                </a:cubicBezTo>
                <a:cubicBezTo>
                  <a:pt x="456" y="79"/>
                  <a:pt x="456" y="79"/>
                  <a:pt x="456" y="79"/>
                </a:cubicBezTo>
                <a:cubicBezTo>
                  <a:pt x="454" y="77"/>
                  <a:pt x="454" y="77"/>
                  <a:pt x="454" y="77"/>
                </a:cubicBezTo>
                <a:cubicBezTo>
                  <a:pt x="455" y="74"/>
                  <a:pt x="455" y="74"/>
                  <a:pt x="455" y="74"/>
                </a:cubicBezTo>
                <a:cubicBezTo>
                  <a:pt x="456" y="73"/>
                  <a:pt x="456" y="73"/>
                  <a:pt x="456" y="73"/>
                </a:cubicBezTo>
                <a:cubicBezTo>
                  <a:pt x="456" y="69"/>
                  <a:pt x="456" y="69"/>
                  <a:pt x="456" y="69"/>
                </a:cubicBezTo>
                <a:cubicBezTo>
                  <a:pt x="453" y="67"/>
                  <a:pt x="453" y="67"/>
                  <a:pt x="453" y="67"/>
                </a:cubicBezTo>
                <a:cubicBezTo>
                  <a:pt x="449" y="67"/>
                  <a:pt x="449" y="67"/>
                  <a:pt x="449" y="67"/>
                </a:cubicBezTo>
                <a:cubicBezTo>
                  <a:pt x="447" y="68"/>
                  <a:pt x="447" y="68"/>
                  <a:pt x="447" y="68"/>
                </a:cubicBezTo>
                <a:cubicBezTo>
                  <a:pt x="446" y="65"/>
                  <a:pt x="446" y="65"/>
                  <a:pt x="446" y="65"/>
                </a:cubicBezTo>
                <a:cubicBezTo>
                  <a:pt x="443" y="58"/>
                  <a:pt x="443" y="58"/>
                  <a:pt x="443" y="58"/>
                </a:cubicBezTo>
                <a:cubicBezTo>
                  <a:pt x="439" y="48"/>
                  <a:pt x="439" y="48"/>
                  <a:pt x="439" y="48"/>
                </a:cubicBezTo>
                <a:cubicBezTo>
                  <a:pt x="435" y="42"/>
                  <a:pt x="435" y="42"/>
                  <a:pt x="435" y="42"/>
                </a:cubicBezTo>
                <a:cubicBezTo>
                  <a:pt x="432" y="35"/>
                  <a:pt x="432" y="35"/>
                  <a:pt x="432" y="35"/>
                </a:cubicBezTo>
                <a:cubicBezTo>
                  <a:pt x="432" y="31"/>
                  <a:pt x="432" y="31"/>
                  <a:pt x="432" y="31"/>
                </a:cubicBezTo>
                <a:lnTo>
                  <a:pt x="431" y="27"/>
                </a:lnTo>
                <a:close/>
              </a:path>
            </a:pathLst>
          </a:custGeom>
          <a:solidFill>
            <a:srgbClr val="264653"/>
          </a:solidFill>
          <a:ln>
            <a:noFill/>
          </a:ln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ECB0A225-841F-C0C6-34BA-2ADDE0F908DB}"/>
              </a:ext>
            </a:extLst>
          </p:cNvPr>
          <p:cNvSpPr>
            <a:spLocks/>
          </p:cNvSpPr>
          <p:nvPr/>
        </p:nvSpPr>
        <p:spPr bwMode="auto">
          <a:xfrm>
            <a:off x="10925259" y="1148063"/>
            <a:ext cx="208689" cy="300084"/>
          </a:xfrm>
          <a:custGeom>
            <a:avLst/>
            <a:gdLst>
              <a:gd name="T0" fmla="*/ 3175 w 137"/>
              <a:gd name="T1" fmla="*/ 247650 h 197"/>
              <a:gd name="T2" fmla="*/ 3175 w 137"/>
              <a:gd name="T3" fmla="*/ 255588 h 197"/>
              <a:gd name="T4" fmla="*/ 11113 w 137"/>
              <a:gd name="T5" fmla="*/ 268288 h 197"/>
              <a:gd name="T6" fmla="*/ 15875 w 137"/>
              <a:gd name="T7" fmla="*/ 271463 h 197"/>
              <a:gd name="T8" fmla="*/ 15875 w 137"/>
              <a:gd name="T9" fmla="*/ 279400 h 197"/>
              <a:gd name="T10" fmla="*/ 23813 w 137"/>
              <a:gd name="T11" fmla="*/ 292100 h 197"/>
              <a:gd name="T12" fmla="*/ 39688 w 137"/>
              <a:gd name="T13" fmla="*/ 292100 h 197"/>
              <a:gd name="T14" fmla="*/ 47625 w 137"/>
              <a:gd name="T15" fmla="*/ 284163 h 197"/>
              <a:gd name="T16" fmla="*/ 55563 w 137"/>
              <a:gd name="T17" fmla="*/ 279400 h 197"/>
              <a:gd name="T18" fmla="*/ 63500 w 137"/>
              <a:gd name="T19" fmla="*/ 279400 h 197"/>
              <a:gd name="T20" fmla="*/ 68263 w 137"/>
              <a:gd name="T21" fmla="*/ 287338 h 197"/>
              <a:gd name="T22" fmla="*/ 73025 w 137"/>
              <a:gd name="T23" fmla="*/ 287338 h 197"/>
              <a:gd name="T24" fmla="*/ 73025 w 137"/>
              <a:gd name="T25" fmla="*/ 307975 h 197"/>
              <a:gd name="T26" fmla="*/ 84138 w 137"/>
              <a:gd name="T27" fmla="*/ 312738 h 197"/>
              <a:gd name="T28" fmla="*/ 96838 w 137"/>
              <a:gd name="T29" fmla="*/ 304800 h 197"/>
              <a:gd name="T30" fmla="*/ 100013 w 137"/>
              <a:gd name="T31" fmla="*/ 287338 h 197"/>
              <a:gd name="T32" fmla="*/ 107950 w 137"/>
              <a:gd name="T33" fmla="*/ 284163 h 197"/>
              <a:gd name="T34" fmla="*/ 120650 w 137"/>
              <a:gd name="T35" fmla="*/ 284163 h 197"/>
              <a:gd name="T36" fmla="*/ 128588 w 137"/>
              <a:gd name="T37" fmla="*/ 263525 h 197"/>
              <a:gd name="T38" fmla="*/ 141288 w 137"/>
              <a:gd name="T39" fmla="*/ 242888 h 197"/>
              <a:gd name="T40" fmla="*/ 157163 w 137"/>
              <a:gd name="T41" fmla="*/ 211138 h 197"/>
              <a:gd name="T42" fmla="*/ 157163 w 137"/>
              <a:gd name="T43" fmla="*/ 198438 h 197"/>
              <a:gd name="T44" fmla="*/ 177800 w 137"/>
              <a:gd name="T45" fmla="*/ 169863 h 197"/>
              <a:gd name="T46" fmla="*/ 198438 w 137"/>
              <a:gd name="T47" fmla="*/ 146050 h 197"/>
              <a:gd name="T48" fmla="*/ 201613 w 137"/>
              <a:gd name="T49" fmla="*/ 138113 h 197"/>
              <a:gd name="T50" fmla="*/ 201613 w 137"/>
              <a:gd name="T51" fmla="*/ 138113 h 197"/>
              <a:gd name="T52" fmla="*/ 217488 w 137"/>
              <a:gd name="T53" fmla="*/ 122238 h 197"/>
              <a:gd name="T54" fmla="*/ 214313 w 137"/>
              <a:gd name="T55" fmla="*/ 101600 h 197"/>
              <a:gd name="T56" fmla="*/ 201613 w 137"/>
              <a:gd name="T57" fmla="*/ 85725 h 197"/>
              <a:gd name="T58" fmla="*/ 193675 w 137"/>
              <a:gd name="T59" fmla="*/ 93663 h 197"/>
              <a:gd name="T60" fmla="*/ 185738 w 137"/>
              <a:gd name="T61" fmla="*/ 85725 h 197"/>
              <a:gd name="T62" fmla="*/ 185738 w 137"/>
              <a:gd name="T63" fmla="*/ 73025 h 197"/>
              <a:gd name="T64" fmla="*/ 157163 w 137"/>
              <a:gd name="T65" fmla="*/ 44450 h 197"/>
              <a:gd name="T66" fmla="*/ 149225 w 137"/>
              <a:gd name="T67" fmla="*/ 39688 h 197"/>
              <a:gd name="T68" fmla="*/ 133350 w 137"/>
              <a:gd name="T69" fmla="*/ 23813 h 197"/>
              <a:gd name="T70" fmla="*/ 88900 w 137"/>
              <a:gd name="T71" fmla="*/ 12700 h 197"/>
              <a:gd name="T72" fmla="*/ 68263 w 137"/>
              <a:gd name="T73" fmla="*/ 0 h 197"/>
              <a:gd name="T74" fmla="*/ 47625 w 137"/>
              <a:gd name="T75" fmla="*/ 0 h 197"/>
              <a:gd name="T76" fmla="*/ 31750 w 137"/>
              <a:gd name="T77" fmla="*/ 7938 h 197"/>
              <a:gd name="T78" fmla="*/ 19050 w 137"/>
              <a:gd name="T79" fmla="*/ 15875 h 197"/>
              <a:gd name="T80" fmla="*/ 19050 w 137"/>
              <a:gd name="T81" fmla="*/ 15875 h 197"/>
              <a:gd name="T82" fmla="*/ 19050 w 137"/>
              <a:gd name="T83" fmla="*/ 15875 h 197"/>
              <a:gd name="T84" fmla="*/ 11113 w 137"/>
              <a:gd name="T85" fmla="*/ 23813 h 197"/>
              <a:gd name="T86" fmla="*/ 0 w 137"/>
              <a:gd name="T87" fmla="*/ 39688 h 197"/>
              <a:gd name="T88" fmla="*/ 3175 w 137"/>
              <a:gd name="T89" fmla="*/ 60325 h 197"/>
              <a:gd name="T90" fmla="*/ 7938 w 137"/>
              <a:gd name="T91" fmla="*/ 76200 h 197"/>
              <a:gd name="T92" fmla="*/ 7938 w 137"/>
              <a:gd name="T93" fmla="*/ 93663 h 197"/>
              <a:gd name="T94" fmla="*/ 7938 w 137"/>
              <a:gd name="T95" fmla="*/ 104775 h 197"/>
              <a:gd name="T96" fmla="*/ 19050 w 137"/>
              <a:gd name="T97" fmla="*/ 112713 h 197"/>
              <a:gd name="T98" fmla="*/ 23813 w 137"/>
              <a:gd name="T99" fmla="*/ 125413 h 197"/>
              <a:gd name="T100" fmla="*/ 36513 w 137"/>
              <a:gd name="T101" fmla="*/ 141288 h 197"/>
              <a:gd name="T102" fmla="*/ 36513 w 137"/>
              <a:gd name="T103" fmla="*/ 158750 h 197"/>
              <a:gd name="T104" fmla="*/ 39688 w 137"/>
              <a:gd name="T105" fmla="*/ 161925 h 197"/>
              <a:gd name="T106" fmla="*/ 36513 w 137"/>
              <a:gd name="T107" fmla="*/ 177800 h 197"/>
              <a:gd name="T108" fmla="*/ 23813 w 137"/>
              <a:gd name="T109" fmla="*/ 190500 h 197"/>
              <a:gd name="T110" fmla="*/ 26988 w 137"/>
              <a:gd name="T111" fmla="*/ 211138 h 197"/>
              <a:gd name="T112" fmla="*/ 31750 w 137"/>
              <a:gd name="T113" fmla="*/ 219075 h 197"/>
              <a:gd name="T114" fmla="*/ 23813 w 137"/>
              <a:gd name="T115" fmla="*/ 234950 h 197"/>
              <a:gd name="T116" fmla="*/ 7938 w 137"/>
              <a:gd name="T117" fmla="*/ 247650 h 197"/>
              <a:gd name="T118" fmla="*/ 3175 w 137"/>
              <a:gd name="T119" fmla="*/ 247650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37" h="197">
                <a:moveTo>
                  <a:pt x="2" y="156"/>
                </a:moveTo>
                <a:lnTo>
                  <a:pt x="2" y="161"/>
                </a:lnTo>
                <a:lnTo>
                  <a:pt x="7" y="169"/>
                </a:lnTo>
                <a:lnTo>
                  <a:pt x="10" y="171"/>
                </a:lnTo>
                <a:lnTo>
                  <a:pt x="10" y="176"/>
                </a:lnTo>
                <a:lnTo>
                  <a:pt x="15" y="184"/>
                </a:lnTo>
                <a:lnTo>
                  <a:pt x="25" y="184"/>
                </a:lnTo>
                <a:lnTo>
                  <a:pt x="30" y="179"/>
                </a:lnTo>
                <a:lnTo>
                  <a:pt x="35" y="176"/>
                </a:lnTo>
                <a:lnTo>
                  <a:pt x="40" y="176"/>
                </a:lnTo>
                <a:lnTo>
                  <a:pt x="43" y="181"/>
                </a:lnTo>
                <a:lnTo>
                  <a:pt x="46" y="181"/>
                </a:lnTo>
                <a:lnTo>
                  <a:pt x="46" y="194"/>
                </a:lnTo>
                <a:lnTo>
                  <a:pt x="53" y="197"/>
                </a:lnTo>
                <a:lnTo>
                  <a:pt x="61" y="192"/>
                </a:lnTo>
                <a:lnTo>
                  <a:pt x="63" y="181"/>
                </a:lnTo>
                <a:lnTo>
                  <a:pt x="68" y="179"/>
                </a:lnTo>
                <a:lnTo>
                  <a:pt x="76" y="179"/>
                </a:lnTo>
                <a:lnTo>
                  <a:pt x="81" y="166"/>
                </a:lnTo>
                <a:lnTo>
                  <a:pt x="89" y="153"/>
                </a:lnTo>
                <a:lnTo>
                  <a:pt x="99" y="133"/>
                </a:lnTo>
                <a:lnTo>
                  <a:pt x="99" y="125"/>
                </a:lnTo>
                <a:lnTo>
                  <a:pt x="112" y="107"/>
                </a:lnTo>
                <a:lnTo>
                  <a:pt x="125" y="92"/>
                </a:lnTo>
                <a:lnTo>
                  <a:pt x="127" y="87"/>
                </a:lnTo>
                <a:lnTo>
                  <a:pt x="137" y="77"/>
                </a:lnTo>
                <a:lnTo>
                  <a:pt x="135" y="64"/>
                </a:lnTo>
                <a:lnTo>
                  <a:pt x="127" y="54"/>
                </a:lnTo>
                <a:lnTo>
                  <a:pt x="122" y="59"/>
                </a:lnTo>
                <a:lnTo>
                  <a:pt x="117" y="54"/>
                </a:lnTo>
                <a:lnTo>
                  <a:pt x="117" y="46"/>
                </a:lnTo>
                <a:lnTo>
                  <a:pt x="99" y="28"/>
                </a:lnTo>
                <a:lnTo>
                  <a:pt x="94" y="25"/>
                </a:lnTo>
                <a:lnTo>
                  <a:pt x="84" y="15"/>
                </a:lnTo>
                <a:lnTo>
                  <a:pt x="56" y="8"/>
                </a:lnTo>
                <a:lnTo>
                  <a:pt x="43" y="0"/>
                </a:lnTo>
                <a:lnTo>
                  <a:pt x="30" y="0"/>
                </a:lnTo>
                <a:lnTo>
                  <a:pt x="20" y="5"/>
                </a:lnTo>
                <a:lnTo>
                  <a:pt x="12" y="10"/>
                </a:lnTo>
                <a:lnTo>
                  <a:pt x="7" y="15"/>
                </a:lnTo>
                <a:lnTo>
                  <a:pt x="0" y="25"/>
                </a:lnTo>
                <a:lnTo>
                  <a:pt x="2" y="38"/>
                </a:lnTo>
                <a:lnTo>
                  <a:pt x="5" y="48"/>
                </a:lnTo>
                <a:lnTo>
                  <a:pt x="5" y="59"/>
                </a:lnTo>
                <a:lnTo>
                  <a:pt x="5" y="66"/>
                </a:lnTo>
                <a:lnTo>
                  <a:pt x="12" y="71"/>
                </a:lnTo>
                <a:lnTo>
                  <a:pt x="15" y="79"/>
                </a:lnTo>
                <a:lnTo>
                  <a:pt x="23" y="89"/>
                </a:lnTo>
                <a:lnTo>
                  <a:pt x="23" y="100"/>
                </a:lnTo>
                <a:lnTo>
                  <a:pt x="25" y="102"/>
                </a:lnTo>
                <a:lnTo>
                  <a:pt x="23" y="112"/>
                </a:lnTo>
                <a:lnTo>
                  <a:pt x="15" y="120"/>
                </a:lnTo>
                <a:lnTo>
                  <a:pt x="17" y="133"/>
                </a:lnTo>
                <a:lnTo>
                  <a:pt x="20" y="138"/>
                </a:lnTo>
                <a:lnTo>
                  <a:pt x="15" y="148"/>
                </a:lnTo>
                <a:lnTo>
                  <a:pt x="5" y="156"/>
                </a:lnTo>
                <a:lnTo>
                  <a:pt x="2" y="156"/>
                </a:lnTo>
                <a:close/>
              </a:path>
            </a:pathLst>
          </a:custGeom>
          <a:solidFill>
            <a:srgbClr val="EE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913127CD-E87E-77D7-538F-B3FC4A1A22DD}"/>
              </a:ext>
            </a:extLst>
          </p:cNvPr>
          <p:cNvSpPr>
            <a:spLocks/>
          </p:cNvSpPr>
          <p:nvPr/>
        </p:nvSpPr>
        <p:spPr bwMode="auto">
          <a:xfrm>
            <a:off x="10663256" y="1113028"/>
            <a:ext cx="300085" cy="327504"/>
          </a:xfrm>
          <a:custGeom>
            <a:avLst/>
            <a:gdLst>
              <a:gd name="T0" fmla="*/ 127000 w 197"/>
              <a:gd name="T1" fmla="*/ 331788 h 215"/>
              <a:gd name="T2" fmla="*/ 138113 w 197"/>
              <a:gd name="T3" fmla="*/ 336550 h 215"/>
              <a:gd name="T4" fmla="*/ 171450 w 197"/>
              <a:gd name="T5" fmla="*/ 341313 h 215"/>
              <a:gd name="T6" fmla="*/ 166688 w 197"/>
              <a:gd name="T7" fmla="*/ 315913 h 215"/>
              <a:gd name="T8" fmla="*/ 146050 w 197"/>
              <a:gd name="T9" fmla="*/ 295275 h 215"/>
              <a:gd name="T10" fmla="*/ 166688 w 197"/>
              <a:gd name="T11" fmla="*/ 271463 h 215"/>
              <a:gd name="T12" fmla="*/ 215900 w 197"/>
              <a:gd name="T13" fmla="*/ 271463 h 215"/>
              <a:gd name="T14" fmla="*/ 252413 w 197"/>
              <a:gd name="T15" fmla="*/ 268288 h 215"/>
              <a:gd name="T16" fmla="*/ 280988 w 197"/>
              <a:gd name="T17" fmla="*/ 284163 h 215"/>
              <a:gd name="T18" fmla="*/ 304800 w 197"/>
              <a:gd name="T19" fmla="*/ 255588 h 215"/>
              <a:gd name="T20" fmla="*/ 296863 w 197"/>
              <a:gd name="T21" fmla="*/ 227013 h 215"/>
              <a:gd name="T22" fmla="*/ 312738 w 197"/>
              <a:gd name="T23" fmla="*/ 198438 h 215"/>
              <a:gd name="T24" fmla="*/ 309563 w 197"/>
              <a:gd name="T25" fmla="*/ 177800 h 215"/>
              <a:gd name="T26" fmla="*/ 292100 w 197"/>
              <a:gd name="T27" fmla="*/ 149225 h 215"/>
              <a:gd name="T28" fmla="*/ 280988 w 197"/>
              <a:gd name="T29" fmla="*/ 130175 h 215"/>
              <a:gd name="T30" fmla="*/ 276225 w 197"/>
              <a:gd name="T31" fmla="*/ 96838 h 215"/>
              <a:gd name="T32" fmla="*/ 284163 w 197"/>
              <a:gd name="T33" fmla="*/ 60325 h 215"/>
              <a:gd name="T34" fmla="*/ 292100 w 197"/>
              <a:gd name="T35" fmla="*/ 52388 h 215"/>
              <a:gd name="T36" fmla="*/ 304800 w 197"/>
              <a:gd name="T37" fmla="*/ 23813 h 215"/>
              <a:gd name="T38" fmla="*/ 263525 w 197"/>
              <a:gd name="T39" fmla="*/ 12700 h 215"/>
              <a:gd name="T40" fmla="*/ 223838 w 197"/>
              <a:gd name="T41" fmla="*/ 0 h 215"/>
              <a:gd name="T42" fmla="*/ 182563 w 197"/>
              <a:gd name="T43" fmla="*/ 3175 h 215"/>
              <a:gd name="T44" fmla="*/ 130175 w 197"/>
              <a:gd name="T45" fmla="*/ 3175 h 215"/>
              <a:gd name="T46" fmla="*/ 77788 w 197"/>
              <a:gd name="T47" fmla="*/ 12700 h 215"/>
              <a:gd name="T48" fmla="*/ 73025 w 197"/>
              <a:gd name="T49" fmla="*/ 31750 h 215"/>
              <a:gd name="T50" fmla="*/ 69850 w 197"/>
              <a:gd name="T51" fmla="*/ 57150 h 215"/>
              <a:gd name="T52" fmla="*/ 44450 w 197"/>
              <a:gd name="T53" fmla="*/ 76200 h 215"/>
              <a:gd name="T54" fmla="*/ 17463 w 197"/>
              <a:gd name="T55" fmla="*/ 96838 h 215"/>
              <a:gd name="T56" fmla="*/ 0 w 197"/>
              <a:gd name="T57" fmla="*/ 146050 h 215"/>
              <a:gd name="T58" fmla="*/ 17463 w 197"/>
              <a:gd name="T59" fmla="*/ 161925 h 215"/>
              <a:gd name="T60" fmla="*/ 28575 w 197"/>
              <a:gd name="T61" fmla="*/ 182563 h 215"/>
              <a:gd name="T62" fmla="*/ 36513 w 197"/>
              <a:gd name="T63" fmla="*/ 203200 h 215"/>
              <a:gd name="T64" fmla="*/ 57150 w 197"/>
              <a:gd name="T65" fmla="*/ 211138 h 215"/>
              <a:gd name="T66" fmla="*/ 65088 w 197"/>
              <a:gd name="T67" fmla="*/ 227013 h 215"/>
              <a:gd name="T68" fmla="*/ 73025 w 197"/>
              <a:gd name="T69" fmla="*/ 268288 h 215"/>
              <a:gd name="T70" fmla="*/ 93663 w 197"/>
              <a:gd name="T71" fmla="*/ 287338 h 215"/>
              <a:gd name="T72" fmla="*/ 109538 w 197"/>
              <a:gd name="T73" fmla="*/ 307975 h 215"/>
              <a:gd name="T74" fmla="*/ 114300 w 197"/>
              <a:gd name="T75" fmla="*/ 323850 h 2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7" h="215">
                <a:moveTo>
                  <a:pt x="80" y="209"/>
                </a:moveTo>
                <a:lnTo>
                  <a:pt x="80" y="209"/>
                </a:lnTo>
                <a:lnTo>
                  <a:pt x="85" y="209"/>
                </a:lnTo>
                <a:lnTo>
                  <a:pt x="87" y="212"/>
                </a:lnTo>
                <a:lnTo>
                  <a:pt x="100" y="215"/>
                </a:lnTo>
                <a:lnTo>
                  <a:pt x="108" y="215"/>
                </a:lnTo>
                <a:lnTo>
                  <a:pt x="110" y="209"/>
                </a:lnTo>
                <a:lnTo>
                  <a:pt x="105" y="199"/>
                </a:lnTo>
                <a:lnTo>
                  <a:pt x="103" y="194"/>
                </a:lnTo>
                <a:lnTo>
                  <a:pt x="92" y="186"/>
                </a:lnTo>
                <a:lnTo>
                  <a:pt x="95" y="176"/>
                </a:lnTo>
                <a:lnTo>
                  <a:pt x="105" y="171"/>
                </a:lnTo>
                <a:lnTo>
                  <a:pt x="115" y="174"/>
                </a:lnTo>
                <a:lnTo>
                  <a:pt x="136" y="171"/>
                </a:lnTo>
                <a:lnTo>
                  <a:pt x="146" y="169"/>
                </a:lnTo>
                <a:lnTo>
                  <a:pt x="159" y="169"/>
                </a:lnTo>
                <a:lnTo>
                  <a:pt x="166" y="179"/>
                </a:lnTo>
                <a:lnTo>
                  <a:pt x="177" y="179"/>
                </a:lnTo>
                <a:lnTo>
                  <a:pt x="187" y="171"/>
                </a:lnTo>
                <a:lnTo>
                  <a:pt x="192" y="161"/>
                </a:lnTo>
                <a:lnTo>
                  <a:pt x="189" y="156"/>
                </a:lnTo>
                <a:lnTo>
                  <a:pt x="187" y="143"/>
                </a:lnTo>
                <a:lnTo>
                  <a:pt x="195" y="135"/>
                </a:lnTo>
                <a:lnTo>
                  <a:pt x="197" y="125"/>
                </a:lnTo>
                <a:lnTo>
                  <a:pt x="195" y="123"/>
                </a:lnTo>
                <a:lnTo>
                  <a:pt x="195" y="112"/>
                </a:lnTo>
                <a:lnTo>
                  <a:pt x="187" y="102"/>
                </a:lnTo>
                <a:lnTo>
                  <a:pt x="184" y="94"/>
                </a:lnTo>
                <a:lnTo>
                  <a:pt x="177" y="89"/>
                </a:lnTo>
                <a:lnTo>
                  <a:pt x="177" y="82"/>
                </a:lnTo>
                <a:lnTo>
                  <a:pt x="177" y="71"/>
                </a:lnTo>
                <a:lnTo>
                  <a:pt x="174" y="61"/>
                </a:lnTo>
                <a:lnTo>
                  <a:pt x="172" y="48"/>
                </a:lnTo>
                <a:lnTo>
                  <a:pt x="179" y="38"/>
                </a:lnTo>
                <a:lnTo>
                  <a:pt x="184" y="33"/>
                </a:lnTo>
                <a:lnTo>
                  <a:pt x="192" y="23"/>
                </a:lnTo>
                <a:lnTo>
                  <a:pt x="192" y="15"/>
                </a:lnTo>
                <a:lnTo>
                  <a:pt x="182" y="10"/>
                </a:lnTo>
                <a:lnTo>
                  <a:pt x="166" y="8"/>
                </a:lnTo>
                <a:lnTo>
                  <a:pt x="146" y="0"/>
                </a:lnTo>
                <a:lnTo>
                  <a:pt x="141" y="0"/>
                </a:lnTo>
                <a:lnTo>
                  <a:pt x="131" y="5"/>
                </a:lnTo>
                <a:lnTo>
                  <a:pt x="115" y="2"/>
                </a:lnTo>
                <a:lnTo>
                  <a:pt x="97" y="8"/>
                </a:lnTo>
                <a:lnTo>
                  <a:pt x="82" y="2"/>
                </a:lnTo>
                <a:lnTo>
                  <a:pt x="59" y="2"/>
                </a:lnTo>
                <a:lnTo>
                  <a:pt x="49" y="8"/>
                </a:lnTo>
                <a:lnTo>
                  <a:pt x="46" y="18"/>
                </a:lnTo>
                <a:lnTo>
                  <a:pt x="46" y="20"/>
                </a:lnTo>
                <a:lnTo>
                  <a:pt x="44" y="31"/>
                </a:lnTo>
                <a:lnTo>
                  <a:pt x="44" y="36"/>
                </a:lnTo>
                <a:lnTo>
                  <a:pt x="36" y="43"/>
                </a:lnTo>
                <a:lnTo>
                  <a:pt x="28" y="48"/>
                </a:lnTo>
                <a:lnTo>
                  <a:pt x="16" y="48"/>
                </a:lnTo>
                <a:lnTo>
                  <a:pt x="11" y="61"/>
                </a:lnTo>
                <a:lnTo>
                  <a:pt x="11" y="71"/>
                </a:lnTo>
                <a:lnTo>
                  <a:pt x="0" y="92"/>
                </a:lnTo>
                <a:lnTo>
                  <a:pt x="3" y="97"/>
                </a:lnTo>
                <a:lnTo>
                  <a:pt x="11" y="102"/>
                </a:lnTo>
                <a:lnTo>
                  <a:pt x="18" y="110"/>
                </a:lnTo>
                <a:lnTo>
                  <a:pt x="18" y="115"/>
                </a:lnTo>
                <a:lnTo>
                  <a:pt x="23" y="123"/>
                </a:lnTo>
                <a:lnTo>
                  <a:pt x="23" y="128"/>
                </a:lnTo>
                <a:lnTo>
                  <a:pt x="31" y="133"/>
                </a:lnTo>
                <a:lnTo>
                  <a:pt x="36" y="133"/>
                </a:lnTo>
                <a:lnTo>
                  <a:pt x="41" y="135"/>
                </a:lnTo>
                <a:lnTo>
                  <a:pt x="41" y="143"/>
                </a:lnTo>
                <a:lnTo>
                  <a:pt x="46" y="158"/>
                </a:lnTo>
                <a:lnTo>
                  <a:pt x="46" y="169"/>
                </a:lnTo>
                <a:lnTo>
                  <a:pt x="51" y="171"/>
                </a:lnTo>
                <a:lnTo>
                  <a:pt x="59" y="181"/>
                </a:lnTo>
                <a:lnTo>
                  <a:pt x="59" y="189"/>
                </a:lnTo>
                <a:lnTo>
                  <a:pt x="69" y="194"/>
                </a:lnTo>
                <a:lnTo>
                  <a:pt x="69" y="197"/>
                </a:lnTo>
                <a:lnTo>
                  <a:pt x="72" y="204"/>
                </a:lnTo>
                <a:lnTo>
                  <a:pt x="80" y="20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83152A6C-7BF1-8153-E30F-820390456A4D}"/>
              </a:ext>
            </a:extLst>
          </p:cNvPr>
          <p:cNvSpPr>
            <a:spLocks/>
          </p:cNvSpPr>
          <p:nvPr/>
        </p:nvSpPr>
        <p:spPr bwMode="auto">
          <a:xfrm>
            <a:off x="10410393" y="933282"/>
            <a:ext cx="374725" cy="557518"/>
          </a:xfrm>
          <a:custGeom>
            <a:avLst/>
            <a:gdLst>
              <a:gd name="T0" fmla="*/ 65088 w 246"/>
              <a:gd name="T1" fmla="*/ 255588 h 366"/>
              <a:gd name="T2" fmla="*/ 77788 w 246"/>
              <a:gd name="T3" fmla="*/ 255588 h 366"/>
              <a:gd name="T4" fmla="*/ 109538 w 246"/>
              <a:gd name="T5" fmla="*/ 276225 h 366"/>
              <a:gd name="T6" fmla="*/ 101600 w 246"/>
              <a:gd name="T7" fmla="*/ 309563 h 366"/>
              <a:gd name="T8" fmla="*/ 106363 w 246"/>
              <a:gd name="T9" fmla="*/ 325438 h 366"/>
              <a:gd name="T10" fmla="*/ 127000 w 246"/>
              <a:gd name="T11" fmla="*/ 336550 h 366"/>
              <a:gd name="T12" fmla="*/ 150813 w 246"/>
              <a:gd name="T13" fmla="*/ 346075 h 366"/>
              <a:gd name="T14" fmla="*/ 134938 w 246"/>
              <a:gd name="T15" fmla="*/ 369888 h 366"/>
              <a:gd name="T16" fmla="*/ 117475 w 246"/>
              <a:gd name="T17" fmla="*/ 419100 h 366"/>
              <a:gd name="T18" fmla="*/ 109538 w 246"/>
              <a:gd name="T19" fmla="*/ 446088 h 366"/>
              <a:gd name="T20" fmla="*/ 114300 w 246"/>
              <a:gd name="T21" fmla="*/ 466725 h 366"/>
              <a:gd name="T22" fmla="*/ 109538 w 246"/>
              <a:gd name="T23" fmla="*/ 495300 h 366"/>
              <a:gd name="T24" fmla="*/ 142875 w 246"/>
              <a:gd name="T25" fmla="*/ 523875 h 366"/>
              <a:gd name="T26" fmla="*/ 153988 w 246"/>
              <a:gd name="T27" fmla="*/ 552450 h 366"/>
              <a:gd name="T28" fmla="*/ 195263 w 246"/>
              <a:gd name="T29" fmla="*/ 581025 h 366"/>
              <a:gd name="T30" fmla="*/ 215900 w 246"/>
              <a:gd name="T31" fmla="*/ 568325 h 366"/>
              <a:gd name="T32" fmla="*/ 236538 w 246"/>
              <a:gd name="T33" fmla="*/ 568325 h 366"/>
              <a:gd name="T34" fmla="*/ 247650 w 246"/>
              <a:gd name="T35" fmla="*/ 547688 h 366"/>
              <a:gd name="T36" fmla="*/ 296863 w 246"/>
              <a:gd name="T37" fmla="*/ 544513 h 366"/>
              <a:gd name="T38" fmla="*/ 320675 w 246"/>
              <a:gd name="T39" fmla="*/ 515938 h 366"/>
              <a:gd name="T40" fmla="*/ 349250 w 246"/>
              <a:gd name="T41" fmla="*/ 519113 h 366"/>
              <a:gd name="T42" fmla="*/ 390525 w 246"/>
              <a:gd name="T43" fmla="*/ 519113 h 366"/>
              <a:gd name="T44" fmla="*/ 373063 w 246"/>
              <a:gd name="T45" fmla="*/ 500063 h 366"/>
              <a:gd name="T46" fmla="*/ 357188 w 246"/>
              <a:gd name="T47" fmla="*/ 487363 h 366"/>
              <a:gd name="T48" fmla="*/ 344488 w 246"/>
              <a:gd name="T49" fmla="*/ 458788 h 366"/>
              <a:gd name="T50" fmla="*/ 336550 w 246"/>
              <a:gd name="T51" fmla="*/ 438150 h 366"/>
              <a:gd name="T52" fmla="*/ 328613 w 246"/>
              <a:gd name="T53" fmla="*/ 401638 h 366"/>
              <a:gd name="T54" fmla="*/ 312738 w 246"/>
              <a:gd name="T55" fmla="*/ 398463 h 366"/>
              <a:gd name="T56" fmla="*/ 300038 w 246"/>
              <a:gd name="T57" fmla="*/ 382588 h 366"/>
              <a:gd name="T58" fmla="*/ 292100 w 246"/>
              <a:gd name="T59" fmla="*/ 361950 h 366"/>
              <a:gd name="T60" fmla="*/ 268288 w 246"/>
              <a:gd name="T61" fmla="*/ 341313 h 366"/>
              <a:gd name="T62" fmla="*/ 280988 w 246"/>
              <a:gd name="T63" fmla="*/ 300038 h 366"/>
              <a:gd name="T64" fmla="*/ 288925 w 246"/>
              <a:gd name="T65" fmla="*/ 263525 h 366"/>
              <a:gd name="T66" fmla="*/ 320675 w 246"/>
              <a:gd name="T67" fmla="*/ 255588 h 366"/>
              <a:gd name="T68" fmla="*/ 333375 w 246"/>
              <a:gd name="T69" fmla="*/ 236538 h 366"/>
              <a:gd name="T70" fmla="*/ 336550 w 246"/>
              <a:gd name="T71" fmla="*/ 215900 h 366"/>
              <a:gd name="T72" fmla="*/ 333375 w 246"/>
              <a:gd name="T73" fmla="*/ 203200 h 366"/>
              <a:gd name="T74" fmla="*/ 328613 w 246"/>
              <a:gd name="T75" fmla="*/ 171450 h 366"/>
              <a:gd name="T76" fmla="*/ 273050 w 246"/>
              <a:gd name="T77" fmla="*/ 138113 h 366"/>
              <a:gd name="T78" fmla="*/ 247650 w 246"/>
              <a:gd name="T79" fmla="*/ 130175 h 366"/>
              <a:gd name="T80" fmla="*/ 223838 w 246"/>
              <a:gd name="T81" fmla="*/ 146050 h 366"/>
              <a:gd name="T82" fmla="*/ 219075 w 246"/>
              <a:gd name="T83" fmla="*/ 142875 h 366"/>
              <a:gd name="T84" fmla="*/ 227013 w 246"/>
              <a:gd name="T85" fmla="*/ 106363 h 366"/>
              <a:gd name="T86" fmla="*/ 207963 w 246"/>
              <a:gd name="T87" fmla="*/ 73025 h 366"/>
              <a:gd name="T88" fmla="*/ 153988 w 246"/>
              <a:gd name="T89" fmla="*/ 28575 h 366"/>
              <a:gd name="T90" fmla="*/ 138113 w 246"/>
              <a:gd name="T91" fmla="*/ 4763 h 366"/>
              <a:gd name="T92" fmla="*/ 122238 w 246"/>
              <a:gd name="T93" fmla="*/ 0 h 366"/>
              <a:gd name="T94" fmla="*/ 93663 w 246"/>
              <a:gd name="T95" fmla="*/ 33338 h 366"/>
              <a:gd name="T96" fmla="*/ 69850 w 246"/>
              <a:gd name="T97" fmla="*/ 44450 h 366"/>
              <a:gd name="T98" fmla="*/ 53975 w 246"/>
              <a:gd name="T99" fmla="*/ 80963 h 366"/>
              <a:gd name="T100" fmla="*/ 77788 w 246"/>
              <a:gd name="T101" fmla="*/ 98425 h 366"/>
              <a:gd name="T102" fmla="*/ 90488 w 246"/>
              <a:gd name="T103" fmla="*/ 127000 h 366"/>
              <a:gd name="T104" fmla="*/ 53975 w 246"/>
              <a:gd name="T105" fmla="*/ 130175 h 366"/>
              <a:gd name="T106" fmla="*/ 28575 w 246"/>
              <a:gd name="T107" fmla="*/ 130175 h 366"/>
              <a:gd name="T108" fmla="*/ 17463 w 246"/>
              <a:gd name="T109" fmla="*/ 166688 h 366"/>
              <a:gd name="T110" fmla="*/ 7938 w 246"/>
              <a:gd name="T111" fmla="*/ 200025 h 366"/>
              <a:gd name="T112" fmla="*/ 57150 w 246"/>
              <a:gd name="T113" fmla="*/ 252413 h 36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46" h="366">
                <a:moveTo>
                  <a:pt x="36" y="161"/>
                </a:moveTo>
                <a:lnTo>
                  <a:pt x="41" y="161"/>
                </a:lnTo>
                <a:lnTo>
                  <a:pt x="44" y="166"/>
                </a:lnTo>
                <a:lnTo>
                  <a:pt x="49" y="161"/>
                </a:lnTo>
                <a:lnTo>
                  <a:pt x="62" y="164"/>
                </a:lnTo>
                <a:lnTo>
                  <a:pt x="69" y="174"/>
                </a:lnTo>
                <a:lnTo>
                  <a:pt x="69" y="187"/>
                </a:lnTo>
                <a:lnTo>
                  <a:pt x="64" y="195"/>
                </a:lnTo>
                <a:lnTo>
                  <a:pt x="59" y="202"/>
                </a:lnTo>
                <a:lnTo>
                  <a:pt x="67" y="205"/>
                </a:lnTo>
                <a:lnTo>
                  <a:pt x="77" y="205"/>
                </a:lnTo>
                <a:lnTo>
                  <a:pt x="80" y="212"/>
                </a:lnTo>
                <a:lnTo>
                  <a:pt x="85" y="218"/>
                </a:lnTo>
                <a:lnTo>
                  <a:pt x="95" y="218"/>
                </a:lnTo>
                <a:lnTo>
                  <a:pt x="95" y="223"/>
                </a:lnTo>
                <a:lnTo>
                  <a:pt x="85" y="233"/>
                </a:lnTo>
                <a:lnTo>
                  <a:pt x="82" y="248"/>
                </a:lnTo>
                <a:lnTo>
                  <a:pt x="74" y="264"/>
                </a:lnTo>
                <a:lnTo>
                  <a:pt x="74" y="274"/>
                </a:lnTo>
                <a:lnTo>
                  <a:pt x="69" y="281"/>
                </a:lnTo>
                <a:lnTo>
                  <a:pt x="69" y="289"/>
                </a:lnTo>
                <a:lnTo>
                  <a:pt x="72" y="294"/>
                </a:lnTo>
                <a:lnTo>
                  <a:pt x="69" y="302"/>
                </a:lnTo>
                <a:lnTo>
                  <a:pt x="69" y="312"/>
                </a:lnTo>
                <a:lnTo>
                  <a:pt x="80" y="320"/>
                </a:lnTo>
                <a:lnTo>
                  <a:pt x="90" y="330"/>
                </a:lnTo>
                <a:lnTo>
                  <a:pt x="90" y="338"/>
                </a:lnTo>
                <a:lnTo>
                  <a:pt x="97" y="348"/>
                </a:lnTo>
                <a:lnTo>
                  <a:pt x="115" y="363"/>
                </a:lnTo>
                <a:lnTo>
                  <a:pt x="123" y="366"/>
                </a:lnTo>
                <a:lnTo>
                  <a:pt x="131" y="358"/>
                </a:lnTo>
                <a:lnTo>
                  <a:pt x="136" y="358"/>
                </a:lnTo>
                <a:lnTo>
                  <a:pt x="138" y="361"/>
                </a:lnTo>
                <a:lnTo>
                  <a:pt x="149" y="358"/>
                </a:lnTo>
                <a:lnTo>
                  <a:pt x="156" y="350"/>
                </a:lnTo>
                <a:lnTo>
                  <a:pt x="156" y="345"/>
                </a:lnTo>
                <a:lnTo>
                  <a:pt x="166" y="343"/>
                </a:lnTo>
                <a:lnTo>
                  <a:pt x="187" y="343"/>
                </a:lnTo>
                <a:lnTo>
                  <a:pt x="192" y="327"/>
                </a:lnTo>
                <a:lnTo>
                  <a:pt x="202" y="325"/>
                </a:lnTo>
                <a:lnTo>
                  <a:pt x="217" y="325"/>
                </a:lnTo>
                <a:lnTo>
                  <a:pt x="220" y="327"/>
                </a:lnTo>
                <a:lnTo>
                  <a:pt x="230" y="327"/>
                </a:lnTo>
                <a:lnTo>
                  <a:pt x="246" y="327"/>
                </a:lnTo>
                <a:lnTo>
                  <a:pt x="238" y="322"/>
                </a:lnTo>
                <a:lnTo>
                  <a:pt x="235" y="315"/>
                </a:lnTo>
                <a:lnTo>
                  <a:pt x="235" y="312"/>
                </a:lnTo>
                <a:lnTo>
                  <a:pt x="225" y="307"/>
                </a:lnTo>
                <a:lnTo>
                  <a:pt x="225" y="299"/>
                </a:lnTo>
                <a:lnTo>
                  <a:pt x="217" y="289"/>
                </a:lnTo>
                <a:lnTo>
                  <a:pt x="212" y="287"/>
                </a:lnTo>
                <a:lnTo>
                  <a:pt x="212" y="276"/>
                </a:lnTo>
                <a:lnTo>
                  <a:pt x="207" y="261"/>
                </a:lnTo>
                <a:lnTo>
                  <a:pt x="207" y="253"/>
                </a:lnTo>
                <a:lnTo>
                  <a:pt x="202" y="251"/>
                </a:lnTo>
                <a:lnTo>
                  <a:pt x="197" y="251"/>
                </a:lnTo>
                <a:lnTo>
                  <a:pt x="189" y="246"/>
                </a:lnTo>
                <a:lnTo>
                  <a:pt x="189" y="241"/>
                </a:lnTo>
                <a:lnTo>
                  <a:pt x="184" y="233"/>
                </a:lnTo>
                <a:lnTo>
                  <a:pt x="184" y="228"/>
                </a:lnTo>
                <a:lnTo>
                  <a:pt x="177" y="220"/>
                </a:lnTo>
                <a:lnTo>
                  <a:pt x="169" y="215"/>
                </a:lnTo>
                <a:lnTo>
                  <a:pt x="166" y="210"/>
                </a:lnTo>
                <a:lnTo>
                  <a:pt x="177" y="189"/>
                </a:lnTo>
                <a:lnTo>
                  <a:pt x="177" y="179"/>
                </a:lnTo>
                <a:lnTo>
                  <a:pt x="182" y="166"/>
                </a:lnTo>
                <a:lnTo>
                  <a:pt x="194" y="166"/>
                </a:lnTo>
                <a:lnTo>
                  <a:pt x="202" y="161"/>
                </a:lnTo>
                <a:lnTo>
                  <a:pt x="210" y="154"/>
                </a:lnTo>
                <a:lnTo>
                  <a:pt x="210" y="149"/>
                </a:lnTo>
                <a:lnTo>
                  <a:pt x="212" y="138"/>
                </a:lnTo>
                <a:lnTo>
                  <a:pt x="212" y="136"/>
                </a:lnTo>
                <a:lnTo>
                  <a:pt x="210" y="128"/>
                </a:lnTo>
                <a:lnTo>
                  <a:pt x="210" y="115"/>
                </a:lnTo>
                <a:lnTo>
                  <a:pt x="207" y="108"/>
                </a:lnTo>
                <a:lnTo>
                  <a:pt x="187" y="103"/>
                </a:lnTo>
                <a:lnTo>
                  <a:pt x="172" y="87"/>
                </a:lnTo>
                <a:lnTo>
                  <a:pt x="164" y="80"/>
                </a:lnTo>
                <a:lnTo>
                  <a:pt x="156" y="82"/>
                </a:lnTo>
                <a:lnTo>
                  <a:pt x="149" y="87"/>
                </a:lnTo>
                <a:lnTo>
                  <a:pt x="141" y="92"/>
                </a:lnTo>
                <a:lnTo>
                  <a:pt x="138" y="103"/>
                </a:lnTo>
                <a:lnTo>
                  <a:pt x="138" y="90"/>
                </a:lnTo>
                <a:lnTo>
                  <a:pt x="138" y="77"/>
                </a:lnTo>
                <a:lnTo>
                  <a:pt x="143" y="67"/>
                </a:lnTo>
                <a:lnTo>
                  <a:pt x="138" y="51"/>
                </a:lnTo>
                <a:lnTo>
                  <a:pt x="131" y="46"/>
                </a:lnTo>
                <a:lnTo>
                  <a:pt x="110" y="34"/>
                </a:lnTo>
                <a:lnTo>
                  <a:pt x="97" y="18"/>
                </a:lnTo>
                <a:lnTo>
                  <a:pt x="97" y="11"/>
                </a:lnTo>
                <a:lnTo>
                  <a:pt x="87" y="3"/>
                </a:lnTo>
                <a:lnTo>
                  <a:pt x="80" y="0"/>
                </a:lnTo>
                <a:lnTo>
                  <a:pt x="77" y="0"/>
                </a:lnTo>
                <a:lnTo>
                  <a:pt x="74" y="3"/>
                </a:lnTo>
                <a:lnTo>
                  <a:pt x="59" y="21"/>
                </a:lnTo>
                <a:lnTo>
                  <a:pt x="49" y="28"/>
                </a:lnTo>
                <a:lnTo>
                  <a:pt x="44" y="28"/>
                </a:lnTo>
                <a:lnTo>
                  <a:pt x="28" y="44"/>
                </a:lnTo>
                <a:lnTo>
                  <a:pt x="34" y="51"/>
                </a:lnTo>
                <a:lnTo>
                  <a:pt x="36" y="62"/>
                </a:lnTo>
                <a:lnTo>
                  <a:pt x="49" y="62"/>
                </a:lnTo>
                <a:lnTo>
                  <a:pt x="57" y="67"/>
                </a:lnTo>
                <a:lnTo>
                  <a:pt x="57" y="80"/>
                </a:lnTo>
                <a:lnTo>
                  <a:pt x="41" y="87"/>
                </a:lnTo>
                <a:lnTo>
                  <a:pt x="34" y="82"/>
                </a:lnTo>
                <a:lnTo>
                  <a:pt x="26" y="87"/>
                </a:lnTo>
                <a:lnTo>
                  <a:pt x="18" y="82"/>
                </a:lnTo>
                <a:lnTo>
                  <a:pt x="13" y="90"/>
                </a:lnTo>
                <a:lnTo>
                  <a:pt x="11" y="105"/>
                </a:lnTo>
                <a:lnTo>
                  <a:pt x="0" y="115"/>
                </a:lnTo>
                <a:lnTo>
                  <a:pt x="5" y="126"/>
                </a:lnTo>
                <a:lnTo>
                  <a:pt x="18" y="143"/>
                </a:lnTo>
                <a:lnTo>
                  <a:pt x="36" y="159"/>
                </a:lnTo>
                <a:lnTo>
                  <a:pt x="36" y="161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321E3D09-85B9-7672-1E34-84F37FCBA7B4}"/>
              </a:ext>
            </a:extLst>
          </p:cNvPr>
          <p:cNvSpPr>
            <a:spLocks noEditPoints="1"/>
          </p:cNvSpPr>
          <p:nvPr/>
        </p:nvSpPr>
        <p:spPr bwMode="auto">
          <a:xfrm>
            <a:off x="9539081" y="617965"/>
            <a:ext cx="988604" cy="910917"/>
          </a:xfrm>
          <a:custGeom>
            <a:avLst/>
            <a:gdLst>
              <a:gd name="T0" fmla="*/ 584100 w 254"/>
              <a:gd name="T1" fmla="*/ 949325 h 234"/>
              <a:gd name="T2" fmla="*/ 685507 w 254"/>
              <a:gd name="T3" fmla="*/ 851958 h 234"/>
              <a:gd name="T4" fmla="*/ 726069 w 254"/>
              <a:gd name="T5" fmla="*/ 803275 h 234"/>
              <a:gd name="T6" fmla="*/ 685507 w 254"/>
              <a:gd name="T7" fmla="*/ 722136 h 234"/>
              <a:gd name="T8" fmla="*/ 661169 w 254"/>
              <a:gd name="T9" fmla="*/ 673453 h 234"/>
              <a:gd name="T10" fmla="*/ 774744 w 254"/>
              <a:gd name="T11" fmla="*/ 689681 h 234"/>
              <a:gd name="T12" fmla="*/ 896432 w 254"/>
              <a:gd name="T13" fmla="*/ 649111 h 234"/>
              <a:gd name="T14" fmla="*/ 936994 w 254"/>
              <a:gd name="T15" fmla="*/ 555801 h 234"/>
              <a:gd name="T16" fmla="*/ 936994 w 254"/>
              <a:gd name="T17" fmla="*/ 458435 h 234"/>
              <a:gd name="T18" fmla="*/ 997838 w 254"/>
              <a:gd name="T19" fmla="*/ 434093 h 234"/>
              <a:gd name="T20" fmla="*/ 977557 w 254"/>
              <a:gd name="T21" fmla="*/ 373239 h 234"/>
              <a:gd name="T22" fmla="*/ 1026232 w 254"/>
              <a:gd name="T23" fmla="*/ 324556 h 234"/>
              <a:gd name="T24" fmla="*/ 949163 w 254"/>
              <a:gd name="T25" fmla="*/ 312385 h 234"/>
              <a:gd name="T26" fmla="*/ 900488 w 254"/>
              <a:gd name="T27" fmla="*/ 316442 h 234"/>
              <a:gd name="T28" fmla="*/ 949163 w 254"/>
              <a:gd name="T29" fmla="*/ 275872 h 234"/>
              <a:gd name="T30" fmla="*/ 888319 w 254"/>
              <a:gd name="T31" fmla="*/ 235303 h 234"/>
              <a:gd name="T32" fmla="*/ 835588 w 254"/>
              <a:gd name="T33" fmla="*/ 206904 h 234"/>
              <a:gd name="T34" fmla="*/ 795025 w 254"/>
              <a:gd name="T35" fmla="*/ 182563 h 234"/>
              <a:gd name="T36" fmla="*/ 868038 w 254"/>
              <a:gd name="T37" fmla="*/ 158221 h 234"/>
              <a:gd name="T38" fmla="*/ 774744 w 254"/>
              <a:gd name="T39" fmla="*/ 146050 h 234"/>
              <a:gd name="T40" fmla="*/ 673338 w 254"/>
              <a:gd name="T41" fmla="*/ 178506 h 234"/>
              <a:gd name="T42" fmla="*/ 608438 w 254"/>
              <a:gd name="T43" fmla="*/ 198790 h 234"/>
              <a:gd name="T44" fmla="*/ 446188 w 254"/>
              <a:gd name="T45" fmla="*/ 174449 h 234"/>
              <a:gd name="T46" fmla="*/ 397513 w 254"/>
              <a:gd name="T47" fmla="*/ 141993 h 234"/>
              <a:gd name="T48" fmla="*/ 316388 w 254"/>
              <a:gd name="T49" fmla="*/ 93310 h 234"/>
              <a:gd name="T50" fmla="*/ 275825 w 254"/>
              <a:gd name="T51" fmla="*/ 32456 h 234"/>
              <a:gd name="T52" fmla="*/ 235263 w 254"/>
              <a:gd name="T53" fmla="*/ 85196 h 234"/>
              <a:gd name="T54" fmla="*/ 259600 w 254"/>
              <a:gd name="T55" fmla="*/ 105481 h 234"/>
              <a:gd name="T56" fmla="*/ 214981 w 254"/>
              <a:gd name="T57" fmla="*/ 113594 h 234"/>
              <a:gd name="T58" fmla="*/ 146025 w 254"/>
              <a:gd name="T59" fmla="*/ 174449 h 234"/>
              <a:gd name="T60" fmla="*/ 117631 w 254"/>
              <a:gd name="T61" fmla="*/ 283986 h 234"/>
              <a:gd name="T62" fmla="*/ 101406 w 254"/>
              <a:gd name="T63" fmla="*/ 215018 h 234"/>
              <a:gd name="T64" fmla="*/ 121688 w 254"/>
              <a:gd name="T65" fmla="*/ 129822 h 234"/>
              <a:gd name="T66" fmla="*/ 125744 w 254"/>
              <a:gd name="T67" fmla="*/ 81139 h 234"/>
              <a:gd name="T68" fmla="*/ 109519 w 254"/>
              <a:gd name="T69" fmla="*/ 77082 h 234"/>
              <a:gd name="T70" fmla="*/ 40563 w 254"/>
              <a:gd name="T71" fmla="*/ 150107 h 234"/>
              <a:gd name="T72" fmla="*/ 4056 w 254"/>
              <a:gd name="T73" fmla="*/ 263701 h 234"/>
              <a:gd name="T74" fmla="*/ 68956 w 254"/>
              <a:gd name="T75" fmla="*/ 348897 h 234"/>
              <a:gd name="T76" fmla="*/ 60844 w 254"/>
              <a:gd name="T77" fmla="*/ 409751 h 234"/>
              <a:gd name="T78" fmla="*/ 141969 w 254"/>
              <a:gd name="T79" fmla="*/ 438150 h 234"/>
              <a:gd name="T80" fmla="*/ 231206 w 254"/>
              <a:gd name="T81" fmla="*/ 442207 h 234"/>
              <a:gd name="T82" fmla="*/ 336669 w 254"/>
              <a:gd name="T83" fmla="*/ 503061 h 234"/>
              <a:gd name="T84" fmla="*/ 413738 w 254"/>
              <a:gd name="T85" fmla="*/ 507118 h 234"/>
              <a:gd name="T86" fmla="*/ 442131 w 254"/>
              <a:gd name="T87" fmla="*/ 547688 h 234"/>
              <a:gd name="T88" fmla="*/ 413738 w 254"/>
              <a:gd name="T89" fmla="*/ 616656 h 234"/>
              <a:gd name="T90" fmla="*/ 421850 w 254"/>
              <a:gd name="T91" fmla="*/ 689681 h 234"/>
              <a:gd name="T92" fmla="*/ 429963 w 254"/>
              <a:gd name="T93" fmla="*/ 787047 h 234"/>
              <a:gd name="T94" fmla="*/ 446188 w 254"/>
              <a:gd name="T95" fmla="*/ 831674 h 234"/>
              <a:gd name="T96" fmla="*/ 369119 w 254"/>
              <a:gd name="T97" fmla="*/ 24342 h 234"/>
              <a:gd name="T98" fmla="*/ 377231 w 254"/>
              <a:gd name="T99" fmla="*/ 36513 h 234"/>
              <a:gd name="T100" fmla="*/ 340725 w 254"/>
              <a:gd name="T101" fmla="*/ 44626 h 234"/>
              <a:gd name="T102" fmla="*/ 255544 w 254"/>
              <a:gd name="T103" fmla="*/ 16228 h 234"/>
              <a:gd name="T104" fmla="*/ 697675 w 254"/>
              <a:gd name="T105" fmla="*/ 121708 h 234"/>
              <a:gd name="T106" fmla="*/ 705788 w 254"/>
              <a:gd name="T107" fmla="*/ 133879 h 23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54" h="234">
                <a:moveTo>
                  <a:pt x="117" y="223"/>
                </a:moveTo>
                <a:cubicBezTo>
                  <a:pt x="124" y="228"/>
                  <a:pt x="124" y="228"/>
                  <a:pt x="124" y="228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36" y="234"/>
                  <a:pt x="136" y="234"/>
                  <a:pt x="136" y="234"/>
                </a:cubicBezTo>
                <a:cubicBezTo>
                  <a:pt x="144" y="234"/>
                  <a:pt x="144" y="234"/>
                  <a:pt x="144" y="234"/>
                </a:cubicBezTo>
                <a:cubicBezTo>
                  <a:pt x="148" y="228"/>
                  <a:pt x="148" y="228"/>
                  <a:pt x="148" y="228"/>
                </a:cubicBezTo>
                <a:cubicBezTo>
                  <a:pt x="155" y="224"/>
                  <a:pt x="155" y="224"/>
                  <a:pt x="155" y="224"/>
                </a:cubicBezTo>
                <a:cubicBezTo>
                  <a:pt x="158" y="220"/>
                  <a:pt x="158" y="220"/>
                  <a:pt x="158" y="220"/>
                </a:cubicBezTo>
                <a:cubicBezTo>
                  <a:pt x="167" y="215"/>
                  <a:pt x="167" y="215"/>
                  <a:pt x="167" y="215"/>
                </a:cubicBezTo>
                <a:cubicBezTo>
                  <a:pt x="169" y="210"/>
                  <a:pt x="169" y="210"/>
                  <a:pt x="169" y="210"/>
                </a:cubicBezTo>
                <a:cubicBezTo>
                  <a:pt x="172" y="207"/>
                  <a:pt x="172" y="207"/>
                  <a:pt x="172" y="207"/>
                </a:cubicBezTo>
                <a:cubicBezTo>
                  <a:pt x="181" y="205"/>
                  <a:pt x="181" y="205"/>
                  <a:pt x="181" y="205"/>
                </a:cubicBezTo>
                <a:cubicBezTo>
                  <a:pt x="186" y="203"/>
                  <a:pt x="186" y="203"/>
                  <a:pt x="186" y="203"/>
                </a:cubicBezTo>
                <a:cubicBezTo>
                  <a:pt x="185" y="199"/>
                  <a:pt x="185" y="199"/>
                  <a:pt x="185" y="199"/>
                </a:cubicBezTo>
                <a:cubicBezTo>
                  <a:pt x="179" y="198"/>
                  <a:pt x="179" y="198"/>
                  <a:pt x="179" y="198"/>
                </a:cubicBezTo>
                <a:cubicBezTo>
                  <a:pt x="173" y="199"/>
                  <a:pt x="173" y="199"/>
                  <a:pt x="173" y="199"/>
                </a:cubicBezTo>
                <a:cubicBezTo>
                  <a:pt x="165" y="196"/>
                  <a:pt x="165" y="196"/>
                  <a:pt x="165" y="196"/>
                </a:cubicBezTo>
                <a:cubicBezTo>
                  <a:pt x="166" y="190"/>
                  <a:pt x="166" y="190"/>
                  <a:pt x="166" y="190"/>
                </a:cubicBezTo>
                <a:cubicBezTo>
                  <a:pt x="164" y="186"/>
                  <a:pt x="164" y="186"/>
                  <a:pt x="164" y="186"/>
                </a:cubicBezTo>
                <a:cubicBezTo>
                  <a:pt x="169" y="178"/>
                  <a:pt x="169" y="178"/>
                  <a:pt x="169" y="178"/>
                </a:cubicBezTo>
                <a:cubicBezTo>
                  <a:pt x="168" y="174"/>
                  <a:pt x="168" y="174"/>
                  <a:pt x="168" y="174"/>
                </a:cubicBezTo>
                <a:cubicBezTo>
                  <a:pt x="164" y="170"/>
                  <a:pt x="164" y="170"/>
                  <a:pt x="164" y="170"/>
                </a:cubicBezTo>
                <a:cubicBezTo>
                  <a:pt x="160" y="169"/>
                  <a:pt x="160" y="169"/>
                  <a:pt x="160" y="169"/>
                </a:cubicBezTo>
                <a:cubicBezTo>
                  <a:pt x="157" y="164"/>
                  <a:pt x="157" y="164"/>
                  <a:pt x="157" y="164"/>
                </a:cubicBezTo>
                <a:cubicBezTo>
                  <a:pt x="163" y="166"/>
                  <a:pt x="163" y="166"/>
                  <a:pt x="163" y="166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81" y="169"/>
                  <a:pt x="181" y="169"/>
                  <a:pt x="181" y="169"/>
                </a:cubicBezTo>
                <a:cubicBezTo>
                  <a:pt x="189" y="168"/>
                  <a:pt x="189" y="168"/>
                  <a:pt x="189" y="168"/>
                </a:cubicBezTo>
                <a:cubicBezTo>
                  <a:pt x="191" y="170"/>
                  <a:pt x="191" y="170"/>
                  <a:pt x="191" y="170"/>
                </a:cubicBezTo>
                <a:cubicBezTo>
                  <a:pt x="197" y="168"/>
                  <a:pt x="197" y="168"/>
                  <a:pt x="197" y="168"/>
                </a:cubicBezTo>
                <a:cubicBezTo>
                  <a:pt x="204" y="162"/>
                  <a:pt x="204" y="162"/>
                  <a:pt x="204" y="162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12" y="163"/>
                  <a:pt x="212" y="163"/>
                  <a:pt x="212" y="163"/>
                </a:cubicBezTo>
                <a:cubicBezTo>
                  <a:pt x="221" y="160"/>
                  <a:pt x="221" y="160"/>
                  <a:pt x="221" y="160"/>
                </a:cubicBezTo>
                <a:cubicBezTo>
                  <a:pt x="227" y="159"/>
                  <a:pt x="227" y="159"/>
                  <a:pt x="227" y="159"/>
                </a:cubicBezTo>
                <a:cubicBezTo>
                  <a:pt x="237" y="152"/>
                  <a:pt x="237" y="152"/>
                  <a:pt x="237" y="152"/>
                </a:cubicBezTo>
                <a:cubicBezTo>
                  <a:pt x="238" y="148"/>
                  <a:pt x="238" y="148"/>
                  <a:pt x="238" y="148"/>
                </a:cubicBezTo>
                <a:cubicBezTo>
                  <a:pt x="238" y="143"/>
                  <a:pt x="238" y="143"/>
                  <a:pt x="238" y="143"/>
                </a:cubicBezTo>
                <a:cubicBezTo>
                  <a:pt x="231" y="137"/>
                  <a:pt x="231" y="137"/>
                  <a:pt x="231" y="137"/>
                </a:cubicBezTo>
                <a:cubicBezTo>
                  <a:pt x="226" y="130"/>
                  <a:pt x="226" y="130"/>
                  <a:pt x="226" y="130"/>
                </a:cubicBezTo>
                <a:cubicBezTo>
                  <a:pt x="224" y="126"/>
                  <a:pt x="224" y="126"/>
                  <a:pt x="224" y="126"/>
                </a:cubicBezTo>
                <a:cubicBezTo>
                  <a:pt x="228" y="122"/>
                  <a:pt x="228" y="122"/>
                  <a:pt x="228" y="122"/>
                </a:cubicBezTo>
                <a:cubicBezTo>
                  <a:pt x="229" y="116"/>
                  <a:pt x="229" y="116"/>
                  <a:pt x="229" y="116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4" y="115"/>
                  <a:pt x="234" y="115"/>
                  <a:pt x="234" y="115"/>
                </a:cubicBezTo>
                <a:cubicBezTo>
                  <a:pt x="237" y="113"/>
                  <a:pt x="237" y="113"/>
                  <a:pt x="237" y="113"/>
                </a:cubicBezTo>
                <a:cubicBezTo>
                  <a:pt x="240" y="115"/>
                  <a:pt x="240" y="115"/>
                  <a:pt x="240" y="115"/>
                </a:cubicBezTo>
                <a:cubicBezTo>
                  <a:pt x="246" y="112"/>
                  <a:pt x="246" y="112"/>
                  <a:pt x="246" y="112"/>
                </a:cubicBezTo>
                <a:cubicBezTo>
                  <a:pt x="246" y="107"/>
                  <a:pt x="246" y="107"/>
                  <a:pt x="246" y="107"/>
                </a:cubicBezTo>
                <a:cubicBezTo>
                  <a:pt x="243" y="105"/>
                  <a:pt x="243" y="105"/>
                  <a:pt x="243" y="105"/>
                </a:cubicBezTo>
                <a:cubicBezTo>
                  <a:pt x="238" y="105"/>
                  <a:pt x="238" y="105"/>
                  <a:pt x="238" y="105"/>
                </a:cubicBezTo>
                <a:cubicBezTo>
                  <a:pt x="237" y="101"/>
                  <a:pt x="237" y="101"/>
                  <a:pt x="237" y="101"/>
                </a:cubicBezTo>
                <a:cubicBezTo>
                  <a:pt x="235" y="98"/>
                  <a:pt x="235" y="98"/>
                  <a:pt x="235" y="98"/>
                </a:cubicBezTo>
                <a:cubicBezTo>
                  <a:pt x="241" y="92"/>
                  <a:pt x="241" y="92"/>
                  <a:pt x="241" y="92"/>
                </a:cubicBezTo>
                <a:cubicBezTo>
                  <a:pt x="243" y="92"/>
                  <a:pt x="243" y="92"/>
                  <a:pt x="243" y="92"/>
                </a:cubicBezTo>
                <a:cubicBezTo>
                  <a:pt x="247" y="89"/>
                  <a:pt x="247" y="89"/>
                  <a:pt x="247" y="89"/>
                </a:cubicBezTo>
                <a:cubicBezTo>
                  <a:pt x="253" y="82"/>
                  <a:pt x="253" y="82"/>
                  <a:pt x="253" y="82"/>
                </a:cubicBezTo>
                <a:cubicBezTo>
                  <a:pt x="254" y="81"/>
                  <a:pt x="254" y="81"/>
                  <a:pt x="254" y="81"/>
                </a:cubicBezTo>
                <a:cubicBezTo>
                  <a:pt x="253" y="80"/>
                  <a:pt x="253" y="80"/>
                  <a:pt x="253" y="80"/>
                </a:cubicBezTo>
                <a:cubicBezTo>
                  <a:pt x="245" y="77"/>
                  <a:pt x="245" y="77"/>
                  <a:pt x="245" y="77"/>
                </a:cubicBezTo>
                <a:cubicBezTo>
                  <a:pt x="243" y="77"/>
                  <a:pt x="243" y="77"/>
                  <a:pt x="243" y="77"/>
                </a:cubicBezTo>
                <a:cubicBezTo>
                  <a:pt x="240" y="78"/>
                  <a:pt x="240" y="78"/>
                  <a:pt x="240" y="78"/>
                </a:cubicBezTo>
                <a:cubicBezTo>
                  <a:pt x="236" y="77"/>
                  <a:pt x="236" y="77"/>
                  <a:pt x="236" y="77"/>
                </a:cubicBezTo>
                <a:cubicBezTo>
                  <a:pt x="234" y="77"/>
                  <a:pt x="234" y="77"/>
                  <a:pt x="234" y="77"/>
                </a:cubicBezTo>
                <a:cubicBezTo>
                  <a:pt x="231" y="78"/>
                  <a:pt x="231" y="78"/>
                  <a:pt x="231" y="78"/>
                </a:cubicBezTo>
                <a:cubicBezTo>
                  <a:pt x="225" y="79"/>
                  <a:pt x="225" y="79"/>
                  <a:pt x="225" y="79"/>
                </a:cubicBezTo>
                <a:cubicBezTo>
                  <a:pt x="221" y="79"/>
                  <a:pt x="221" y="79"/>
                  <a:pt x="221" y="79"/>
                </a:cubicBezTo>
                <a:cubicBezTo>
                  <a:pt x="218" y="78"/>
                  <a:pt x="218" y="78"/>
                  <a:pt x="218" y="78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4" y="78"/>
                  <a:pt x="224" y="78"/>
                  <a:pt x="224" y="78"/>
                </a:cubicBezTo>
                <a:cubicBezTo>
                  <a:pt x="227" y="76"/>
                  <a:pt x="227" y="76"/>
                  <a:pt x="227" y="76"/>
                </a:cubicBezTo>
                <a:cubicBezTo>
                  <a:pt x="229" y="73"/>
                  <a:pt x="229" y="73"/>
                  <a:pt x="229" y="73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34" y="68"/>
                  <a:pt x="234" y="68"/>
                  <a:pt x="234" y="68"/>
                </a:cubicBezTo>
                <a:cubicBezTo>
                  <a:pt x="231" y="66"/>
                  <a:pt x="231" y="66"/>
                  <a:pt x="231" y="66"/>
                </a:cubicBezTo>
                <a:cubicBezTo>
                  <a:pt x="231" y="65"/>
                  <a:pt x="231" y="65"/>
                  <a:pt x="231" y="65"/>
                </a:cubicBezTo>
                <a:cubicBezTo>
                  <a:pt x="230" y="62"/>
                  <a:pt x="230" y="62"/>
                  <a:pt x="230" y="62"/>
                </a:cubicBezTo>
                <a:cubicBezTo>
                  <a:pt x="225" y="59"/>
                  <a:pt x="225" y="59"/>
                  <a:pt x="225" y="59"/>
                </a:cubicBezTo>
                <a:cubicBezTo>
                  <a:pt x="219" y="58"/>
                  <a:pt x="219" y="58"/>
                  <a:pt x="219" y="58"/>
                </a:cubicBezTo>
                <a:cubicBezTo>
                  <a:pt x="217" y="56"/>
                  <a:pt x="217" y="56"/>
                  <a:pt x="217" y="56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1" y="54"/>
                  <a:pt x="211" y="54"/>
                  <a:pt x="211" y="54"/>
                </a:cubicBezTo>
                <a:cubicBezTo>
                  <a:pt x="210" y="52"/>
                  <a:pt x="210" y="52"/>
                  <a:pt x="210" y="52"/>
                </a:cubicBezTo>
                <a:cubicBezTo>
                  <a:pt x="206" y="51"/>
                  <a:pt x="206" y="51"/>
                  <a:pt x="206" y="51"/>
                </a:cubicBezTo>
                <a:cubicBezTo>
                  <a:pt x="204" y="51"/>
                  <a:pt x="204" y="51"/>
                  <a:pt x="204" y="51"/>
                </a:cubicBezTo>
                <a:cubicBezTo>
                  <a:pt x="204" y="54"/>
                  <a:pt x="204" y="54"/>
                  <a:pt x="204" y="54"/>
                </a:cubicBezTo>
                <a:cubicBezTo>
                  <a:pt x="201" y="51"/>
                  <a:pt x="201" y="51"/>
                  <a:pt x="201" y="51"/>
                </a:cubicBezTo>
                <a:cubicBezTo>
                  <a:pt x="200" y="47"/>
                  <a:pt x="200" y="47"/>
                  <a:pt x="200" y="47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5" y="43"/>
                  <a:pt x="195" y="43"/>
                  <a:pt x="195" y="43"/>
                </a:cubicBezTo>
                <a:cubicBezTo>
                  <a:pt x="197" y="42"/>
                  <a:pt x="197" y="42"/>
                  <a:pt x="197" y="42"/>
                </a:cubicBezTo>
                <a:cubicBezTo>
                  <a:pt x="205" y="42"/>
                  <a:pt x="205" y="42"/>
                  <a:pt x="205" y="42"/>
                </a:cubicBezTo>
                <a:cubicBezTo>
                  <a:pt x="209" y="40"/>
                  <a:pt x="209" y="40"/>
                  <a:pt x="209" y="40"/>
                </a:cubicBezTo>
                <a:cubicBezTo>
                  <a:pt x="214" y="39"/>
                  <a:pt x="214" y="39"/>
                  <a:pt x="214" y="39"/>
                </a:cubicBezTo>
                <a:cubicBezTo>
                  <a:pt x="215" y="36"/>
                  <a:pt x="215" y="36"/>
                  <a:pt x="215" y="36"/>
                </a:cubicBezTo>
                <a:cubicBezTo>
                  <a:pt x="210" y="37"/>
                  <a:pt x="210" y="37"/>
                  <a:pt x="210" y="37"/>
                </a:cubicBezTo>
                <a:cubicBezTo>
                  <a:pt x="201" y="35"/>
                  <a:pt x="201" y="35"/>
                  <a:pt x="201" y="35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91" y="36"/>
                  <a:pt x="191" y="36"/>
                  <a:pt x="191" y="36"/>
                </a:cubicBezTo>
                <a:cubicBezTo>
                  <a:pt x="182" y="39"/>
                  <a:pt x="182" y="39"/>
                  <a:pt x="182" y="39"/>
                </a:cubicBezTo>
                <a:cubicBezTo>
                  <a:pt x="180" y="38"/>
                  <a:pt x="180" y="38"/>
                  <a:pt x="180" y="38"/>
                </a:cubicBezTo>
                <a:cubicBezTo>
                  <a:pt x="176" y="38"/>
                  <a:pt x="176" y="38"/>
                  <a:pt x="176" y="38"/>
                </a:cubicBezTo>
                <a:cubicBezTo>
                  <a:pt x="169" y="43"/>
                  <a:pt x="169" y="43"/>
                  <a:pt x="169" y="43"/>
                </a:cubicBezTo>
                <a:cubicBezTo>
                  <a:pt x="166" y="44"/>
                  <a:pt x="166" y="44"/>
                  <a:pt x="166" y="44"/>
                </a:cubicBezTo>
                <a:cubicBezTo>
                  <a:pt x="161" y="46"/>
                  <a:pt x="161" y="46"/>
                  <a:pt x="161" y="46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4" y="49"/>
                  <a:pt x="154" y="49"/>
                  <a:pt x="154" y="49"/>
                </a:cubicBezTo>
                <a:cubicBezTo>
                  <a:pt x="152" y="50"/>
                  <a:pt x="152" y="50"/>
                  <a:pt x="152" y="50"/>
                </a:cubicBezTo>
                <a:cubicBezTo>
                  <a:pt x="150" y="49"/>
                  <a:pt x="150" y="49"/>
                  <a:pt x="150" y="49"/>
                </a:cubicBezTo>
                <a:cubicBezTo>
                  <a:pt x="141" y="43"/>
                  <a:pt x="141" y="43"/>
                  <a:pt x="141" y="43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37" y="39"/>
                  <a:pt x="137" y="39"/>
                  <a:pt x="137" y="39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98" y="41"/>
                  <a:pt x="98" y="41"/>
                  <a:pt x="98" y="41"/>
                </a:cubicBezTo>
                <a:cubicBezTo>
                  <a:pt x="96" y="39"/>
                  <a:pt x="96" y="39"/>
                  <a:pt x="96" y="39"/>
                </a:cubicBezTo>
                <a:cubicBezTo>
                  <a:pt x="96" y="35"/>
                  <a:pt x="96" y="35"/>
                  <a:pt x="96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98" y="31"/>
                  <a:pt x="98" y="31"/>
                  <a:pt x="98" y="31"/>
                </a:cubicBezTo>
                <a:cubicBezTo>
                  <a:pt x="94" y="26"/>
                  <a:pt x="94" y="26"/>
                  <a:pt x="94" y="26"/>
                </a:cubicBezTo>
                <a:cubicBezTo>
                  <a:pt x="91" y="25"/>
                  <a:pt x="91" y="25"/>
                  <a:pt x="91" y="25"/>
                </a:cubicBezTo>
                <a:cubicBezTo>
                  <a:pt x="82" y="26"/>
                  <a:pt x="82" y="26"/>
                  <a:pt x="82" y="26"/>
                </a:cubicBezTo>
                <a:cubicBezTo>
                  <a:pt x="78" y="23"/>
                  <a:pt x="78" y="23"/>
                  <a:pt x="78" y="23"/>
                </a:cubicBezTo>
                <a:cubicBezTo>
                  <a:pt x="75" y="23"/>
                  <a:pt x="75" y="23"/>
                  <a:pt x="75" y="23"/>
                </a:cubicBezTo>
                <a:cubicBezTo>
                  <a:pt x="72" y="24"/>
                  <a:pt x="72" y="24"/>
                  <a:pt x="72" y="24"/>
                </a:cubicBezTo>
                <a:cubicBezTo>
                  <a:pt x="69" y="19"/>
                  <a:pt x="69" y="19"/>
                  <a:pt x="69" y="19"/>
                </a:cubicBezTo>
                <a:cubicBezTo>
                  <a:pt x="69" y="14"/>
                  <a:pt x="69" y="14"/>
                  <a:pt x="69" y="14"/>
                </a:cubicBezTo>
                <a:cubicBezTo>
                  <a:pt x="68" y="8"/>
                  <a:pt x="68" y="8"/>
                  <a:pt x="68" y="8"/>
                </a:cubicBezTo>
                <a:cubicBezTo>
                  <a:pt x="66" y="7"/>
                  <a:pt x="66" y="7"/>
                  <a:pt x="66" y="7"/>
                </a:cubicBezTo>
                <a:cubicBezTo>
                  <a:pt x="60" y="9"/>
                  <a:pt x="60" y="9"/>
                  <a:pt x="60" y="9"/>
                </a:cubicBezTo>
                <a:cubicBezTo>
                  <a:pt x="55" y="15"/>
                  <a:pt x="55" y="15"/>
                  <a:pt x="55" y="15"/>
                </a:cubicBezTo>
                <a:cubicBezTo>
                  <a:pt x="56" y="20"/>
                  <a:pt x="56" y="20"/>
                  <a:pt x="56" y="20"/>
                </a:cubicBezTo>
                <a:cubicBezTo>
                  <a:pt x="58" y="21"/>
                  <a:pt x="58" y="21"/>
                  <a:pt x="58" y="21"/>
                </a:cubicBezTo>
                <a:cubicBezTo>
                  <a:pt x="62" y="19"/>
                  <a:pt x="62" y="19"/>
                  <a:pt x="62" y="19"/>
                </a:cubicBezTo>
                <a:cubicBezTo>
                  <a:pt x="65" y="20"/>
                  <a:pt x="65" y="20"/>
                  <a:pt x="65" y="20"/>
                </a:cubicBezTo>
                <a:cubicBezTo>
                  <a:pt x="68" y="23"/>
                  <a:pt x="68" y="23"/>
                  <a:pt x="68" y="23"/>
                </a:cubicBezTo>
                <a:cubicBezTo>
                  <a:pt x="68" y="25"/>
                  <a:pt x="68" y="25"/>
                  <a:pt x="68" y="25"/>
                </a:cubicBezTo>
                <a:cubicBezTo>
                  <a:pt x="64" y="26"/>
                  <a:pt x="64" y="26"/>
                  <a:pt x="64" y="26"/>
                </a:cubicBezTo>
                <a:cubicBezTo>
                  <a:pt x="61" y="24"/>
                  <a:pt x="61" y="24"/>
                  <a:pt x="61" y="24"/>
                </a:cubicBezTo>
                <a:cubicBezTo>
                  <a:pt x="59" y="23"/>
                  <a:pt x="59" y="23"/>
                  <a:pt x="59" y="23"/>
                </a:cubicBezTo>
                <a:cubicBezTo>
                  <a:pt x="58" y="24"/>
                  <a:pt x="58" y="24"/>
                  <a:pt x="58" y="24"/>
                </a:cubicBezTo>
                <a:cubicBezTo>
                  <a:pt x="58" y="26"/>
                  <a:pt x="58" y="26"/>
                  <a:pt x="58" y="26"/>
                </a:cubicBezTo>
                <a:cubicBezTo>
                  <a:pt x="53" y="28"/>
                  <a:pt x="53" y="28"/>
                  <a:pt x="53" y="28"/>
                </a:cubicBezTo>
                <a:cubicBezTo>
                  <a:pt x="45" y="29"/>
                  <a:pt x="45" y="29"/>
                  <a:pt x="45" y="29"/>
                </a:cubicBezTo>
                <a:cubicBezTo>
                  <a:pt x="37" y="33"/>
                  <a:pt x="37" y="33"/>
                  <a:pt x="37" y="33"/>
                </a:cubicBezTo>
                <a:cubicBezTo>
                  <a:pt x="34" y="36"/>
                  <a:pt x="34" y="36"/>
                  <a:pt x="34" y="36"/>
                </a:cubicBezTo>
                <a:cubicBezTo>
                  <a:pt x="34" y="39"/>
                  <a:pt x="34" y="39"/>
                  <a:pt x="34" y="3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51"/>
                  <a:pt x="36" y="51"/>
                  <a:pt x="36" y="51"/>
                </a:cubicBezTo>
                <a:cubicBezTo>
                  <a:pt x="37" y="56"/>
                  <a:pt x="37" y="56"/>
                  <a:pt x="37" y="56"/>
                </a:cubicBezTo>
                <a:cubicBezTo>
                  <a:pt x="39" y="61"/>
                  <a:pt x="39" y="61"/>
                  <a:pt x="39" y="61"/>
                </a:cubicBezTo>
                <a:cubicBezTo>
                  <a:pt x="36" y="66"/>
                  <a:pt x="36" y="66"/>
                  <a:pt x="36" y="66"/>
                </a:cubicBezTo>
                <a:cubicBezTo>
                  <a:pt x="29" y="70"/>
                  <a:pt x="29" y="70"/>
                  <a:pt x="29" y="70"/>
                </a:cubicBezTo>
                <a:cubicBezTo>
                  <a:pt x="26" y="70"/>
                  <a:pt x="26" y="70"/>
                  <a:pt x="26" y="70"/>
                </a:cubicBezTo>
                <a:cubicBezTo>
                  <a:pt x="26" y="64"/>
                  <a:pt x="26" y="64"/>
                  <a:pt x="26" y="64"/>
                </a:cubicBezTo>
                <a:cubicBezTo>
                  <a:pt x="22" y="60"/>
                  <a:pt x="22" y="60"/>
                  <a:pt x="22" y="60"/>
                </a:cubicBezTo>
                <a:cubicBezTo>
                  <a:pt x="21" y="56"/>
                  <a:pt x="21" y="56"/>
                  <a:pt x="21" y="56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1"/>
                  <a:pt x="25" y="51"/>
                  <a:pt x="25" y="51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38"/>
                  <a:pt x="32" y="38"/>
                  <a:pt x="32" y="38"/>
                </a:cubicBezTo>
                <a:cubicBezTo>
                  <a:pt x="30" y="34"/>
                  <a:pt x="30" y="34"/>
                  <a:pt x="30" y="34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0"/>
                  <a:pt x="30" y="30"/>
                  <a:pt x="30" y="30"/>
                </a:cubicBezTo>
                <a:cubicBezTo>
                  <a:pt x="27" y="27"/>
                  <a:pt x="27" y="27"/>
                  <a:pt x="27" y="27"/>
                </a:cubicBezTo>
                <a:cubicBezTo>
                  <a:pt x="26" y="24"/>
                  <a:pt x="26" y="24"/>
                  <a:pt x="26" y="24"/>
                </a:cubicBezTo>
                <a:cubicBezTo>
                  <a:pt x="26" y="22"/>
                  <a:pt x="26" y="22"/>
                  <a:pt x="26" y="22"/>
                </a:cubicBezTo>
                <a:cubicBezTo>
                  <a:pt x="31" y="20"/>
                  <a:pt x="31" y="20"/>
                  <a:pt x="31" y="20"/>
                </a:cubicBezTo>
                <a:cubicBezTo>
                  <a:pt x="35" y="19"/>
                  <a:pt x="35" y="19"/>
                  <a:pt x="35" y="19"/>
                </a:cubicBezTo>
                <a:cubicBezTo>
                  <a:pt x="39" y="14"/>
                  <a:pt x="39" y="14"/>
                  <a:pt x="39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6" y="15"/>
                  <a:pt x="36" y="15"/>
                  <a:pt x="36" y="15"/>
                </a:cubicBezTo>
                <a:cubicBezTo>
                  <a:pt x="27" y="19"/>
                  <a:pt x="27" y="19"/>
                  <a:pt x="27" y="19"/>
                </a:cubicBezTo>
                <a:cubicBezTo>
                  <a:pt x="21" y="27"/>
                  <a:pt x="21" y="27"/>
                  <a:pt x="21" y="27"/>
                </a:cubicBezTo>
                <a:cubicBezTo>
                  <a:pt x="19" y="29"/>
                  <a:pt x="19" y="29"/>
                  <a:pt x="19" y="29"/>
                </a:cubicBezTo>
                <a:cubicBezTo>
                  <a:pt x="16" y="30"/>
                  <a:pt x="16" y="30"/>
                  <a:pt x="16" y="30"/>
                </a:cubicBezTo>
                <a:cubicBezTo>
                  <a:pt x="13" y="35"/>
                  <a:pt x="13" y="35"/>
                  <a:pt x="13" y="35"/>
                </a:cubicBezTo>
                <a:cubicBezTo>
                  <a:pt x="10" y="37"/>
                  <a:pt x="10" y="37"/>
                  <a:pt x="10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3" y="50"/>
                  <a:pt x="3" y="50"/>
                  <a:pt x="3" y="50"/>
                </a:cubicBezTo>
                <a:cubicBezTo>
                  <a:pt x="4" y="53"/>
                  <a:pt x="4" y="53"/>
                  <a:pt x="4" y="53"/>
                </a:cubicBezTo>
                <a:cubicBezTo>
                  <a:pt x="3" y="59"/>
                  <a:pt x="3" y="59"/>
                  <a:pt x="3" y="59"/>
                </a:cubicBezTo>
                <a:cubicBezTo>
                  <a:pt x="1" y="65"/>
                  <a:pt x="1" y="65"/>
                  <a:pt x="1" y="65"/>
                </a:cubicBezTo>
                <a:cubicBezTo>
                  <a:pt x="0" y="67"/>
                  <a:pt x="0" y="67"/>
                  <a:pt x="0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13" y="81"/>
                  <a:pt x="13" y="81"/>
                  <a:pt x="13" y="81"/>
                </a:cubicBezTo>
                <a:cubicBezTo>
                  <a:pt x="17" y="86"/>
                  <a:pt x="17" y="86"/>
                  <a:pt x="17" y="86"/>
                </a:cubicBezTo>
                <a:cubicBezTo>
                  <a:pt x="18" y="90"/>
                  <a:pt x="18" y="90"/>
                  <a:pt x="18" y="90"/>
                </a:cubicBezTo>
                <a:cubicBezTo>
                  <a:pt x="16" y="94"/>
                  <a:pt x="16" y="94"/>
                  <a:pt x="16" y="94"/>
                </a:cubicBezTo>
                <a:cubicBezTo>
                  <a:pt x="16" y="96"/>
                  <a:pt x="16" y="96"/>
                  <a:pt x="16" y="96"/>
                </a:cubicBezTo>
                <a:cubicBezTo>
                  <a:pt x="15" y="99"/>
                  <a:pt x="15" y="99"/>
                  <a:pt x="15" y="99"/>
                </a:cubicBezTo>
                <a:cubicBezTo>
                  <a:pt x="15" y="101"/>
                  <a:pt x="15" y="101"/>
                  <a:pt x="15" y="101"/>
                </a:cubicBezTo>
                <a:cubicBezTo>
                  <a:pt x="19" y="105"/>
                  <a:pt x="19" y="105"/>
                  <a:pt x="19" y="105"/>
                </a:cubicBezTo>
                <a:cubicBezTo>
                  <a:pt x="25" y="107"/>
                  <a:pt x="25" y="107"/>
                  <a:pt x="25" y="107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32" y="110"/>
                  <a:pt x="32" y="110"/>
                  <a:pt x="32" y="110"/>
                </a:cubicBezTo>
                <a:cubicBezTo>
                  <a:pt x="35" y="108"/>
                  <a:pt x="35" y="108"/>
                  <a:pt x="35" y="108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6" y="108"/>
                  <a:pt x="46" y="108"/>
                  <a:pt x="46" y="108"/>
                </a:cubicBezTo>
                <a:cubicBezTo>
                  <a:pt x="51" y="107"/>
                  <a:pt x="51" y="107"/>
                  <a:pt x="51" y="107"/>
                </a:cubicBezTo>
                <a:cubicBezTo>
                  <a:pt x="57" y="109"/>
                  <a:pt x="57" y="109"/>
                  <a:pt x="57" y="109"/>
                </a:cubicBezTo>
                <a:cubicBezTo>
                  <a:pt x="61" y="110"/>
                  <a:pt x="61" y="110"/>
                  <a:pt x="61" y="110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80" y="123"/>
                  <a:pt x="80" y="123"/>
                  <a:pt x="80" y="123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87" y="125"/>
                  <a:pt x="87" y="125"/>
                  <a:pt x="87" y="125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102" y="125"/>
                  <a:pt x="102" y="125"/>
                  <a:pt x="102" y="125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06" y="123"/>
                  <a:pt x="106" y="123"/>
                  <a:pt x="106" y="123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11" y="132"/>
                  <a:pt x="111" y="132"/>
                  <a:pt x="111" y="132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09" y="139"/>
                  <a:pt x="109" y="139"/>
                  <a:pt x="109" y="139"/>
                </a:cubicBezTo>
                <a:cubicBezTo>
                  <a:pt x="108" y="141"/>
                  <a:pt x="108" y="141"/>
                  <a:pt x="108" y="141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1" y="145"/>
                  <a:pt x="101" y="145"/>
                  <a:pt x="101" y="145"/>
                </a:cubicBezTo>
                <a:cubicBezTo>
                  <a:pt x="102" y="152"/>
                  <a:pt x="102" y="152"/>
                  <a:pt x="102" y="152"/>
                </a:cubicBezTo>
                <a:cubicBezTo>
                  <a:pt x="103" y="154"/>
                  <a:pt x="103" y="154"/>
                  <a:pt x="103" y="154"/>
                </a:cubicBezTo>
                <a:cubicBezTo>
                  <a:pt x="101" y="159"/>
                  <a:pt x="101" y="159"/>
                  <a:pt x="101" y="159"/>
                </a:cubicBezTo>
                <a:cubicBezTo>
                  <a:pt x="101" y="165"/>
                  <a:pt x="101" y="165"/>
                  <a:pt x="101" y="165"/>
                </a:cubicBezTo>
                <a:cubicBezTo>
                  <a:pt x="103" y="168"/>
                  <a:pt x="103" y="168"/>
                  <a:pt x="103" y="168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108" y="180"/>
                  <a:pt x="108" y="180"/>
                  <a:pt x="108" y="180"/>
                </a:cubicBezTo>
                <a:cubicBezTo>
                  <a:pt x="102" y="192"/>
                  <a:pt x="102" y="192"/>
                  <a:pt x="102" y="192"/>
                </a:cubicBezTo>
                <a:cubicBezTo>
                  <a:pt x="102" y="194"/>
                  <a:pt x="102" y="194"/>
                  <a:pt x="102" y="194"/>
                </a:cubicBezTo>
                <a:cubicBezTo>
                  <a:pt x="104" y="195"/>
                  <a:pt x="104" y="195"/>
                  <a:pt x="104" y="195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108" y="198"/>
                  <a:pt x="108" y="198"/>
                  <a:pt x="108" y="198"/>
                </a:cubicBezTo>
                <a:cubicBezTo>
                  <a:pt x="110" y="199"/>
                  <a:pt x="110" y="199"/>
                  <a:pt x="110" y="199"/>
                </a:cubicBezTo>
                <a:cubicBezTo>
                  <a:pt x="112" y="202"/>
                  <a:pt x="112" y="202"/>
                  <a:pt x="112" y="202"/>
                </a:cubicBezTo>
                <a:cubicBezTo>
                  <a:pt x="110" y="205"/>
                  <a:pt x="110" y="205"/>
                  <a:pt x="110" y="205"/>
                </a:cubicBezTo>
                <a:cubicBezTo>
                  <a:pt x="113" y="209"/>
                  <a:pt x="113" y="209"/>
                  <a:pt x="113" y="209"/>
                </a:cubicBezTo>
                <a:cubicBezTo>
                  <a:pt x="116" y="219"/>
                  <a:pt x="116" y="219"/>
                  <a:pt x="116" y="219"/>
                </a:cubicBezTo>
                <a:cubicBezTo>
                  <a:pt x="117" y="223"/>
                  <a:pt x="117" y="223"/>
                  <a:pt x="117" y="223"/>
                </a:cubicBezTo>
                <a:cubicBezTo>
                  <a:pt x="117" y="223"/>
                  <a:pt x="117" y="223"/>
                  <a:pt x="117" y="223"/>
                </a:cubicBezTo>
                <a:close/>
                <a:moveTo>
                  <a:pt x="91" y="6"/>
                </a:moveTo>
                <a:cubicBezTo>
                  <a:pt x="95" y="6"/>
                  <a:pt x="95" y="6"/>
                  <a:pt x="95" y="6"/>
                </a:cubicBezTo>
                <a:cubicBezTo>
                  <a:pt x="99" y="9"/>
                  <a:pt x="99" y="9"/>
                  <a:pt x="99" y="9"/>
                </a:cubicBezTo>
                <a:cubicBezTo>
                  <a:pt x="98" y="12"/>
                  <a:pt x="98" y="12"/>
                  <a:pt x="98" y="12"/>
                </a:cubicBezTo>
                <a:cubicBezTo>
                  <a:pt x="96" y="10"/>
                  <a:pt x="96" y="10"/>
                  <a:pt x="96" y="10"/>
                </a:cubicBezTo>
                <a:cubicBezTo>
                  <a:pt x="93" y="9"/>
                  <a:pt x="93" y="9"/>
                  <a:pt x="93" y="9"/>
                </a:cubicBezTo>
                <a:cubicBezTo>
                  <a:pt x="91" y="6"/>
                  <a:pt x="91" y="6"/>
                  <a:pt x="91" y="6"/>
                </a:cubicBezTo>
                <a:close/>
                <a:moveTo>
                  <a:pt x="79" y="4"/>
                </a:moveTo>
                <a:cubicBezTo>
                  <a:pt x="82" y="8"/>
                  <a:pt x="82" y="8"/>
                  <a:pt x="82" y="8"/>
                </a:cubicBezTo>
                <a:cubicBezTo>
                  <a:pt x="86" y="9"/>
                  <a:pt x="86" y="9"/>
                  <a:pt x="86" y="9"/>
                </a:cubicBezTo>
                <a:cubicBezTo>
                  <a:pt x="84" y="11"/>
                  <a:pt x="84" y="11"/>
                  <a:pt x="84" y="11"/>
                </a:cubicBezTo>
                <a:cubicBezTo>
                  <a:pt x="79" y="10"/>
                  <a:pt x="79" y="10"/>
                  <a:pt x="79" y="10"/>
                </a:cubicBezTo>
                <a:cubicBezTo>
                  <a:pt x="78" y="6"/>
                  <a:pt x="78" y="6"/>
                  <a:pt x="78" y="6"/>
                </a:cubicBezTo>
                <a:cubicBezTo>
                  <a:pt x="79" y="4"/>
                  <a:pt x="79" y="4"/>
                  <a:pt x="79" y="4"/>
                </a:cubicBezTo>
                <a:close/>
                <a:moveTo>
                  <a:pt x="61" y="0"/>
                </a:moveTo>
                <a:cubicBezTo>
                  <a:pt x="63" y="4"/>
                  <a:pt x="63" y="4"/>
                  <a:pt x="63" y="4"/>
                </a:cubicBezTo>
                <a:cubicBezTo>
                  <a:pt x="67" y="4"/>
                  <a:pt x="67" y="4"/>
                  <a:pt x="67" y="4"/>
                </a:cubicBezTo>
                <a:cubicBezTo>
                  <a:pt x="64" y="1"/>
                  <a:pt x="64" y="1"/>
                  <a:pt x="64" y="1"/>
                </a:cubicBezTo>
                <a:cubicBezTo>
                  <a:pt x="61" y="0"/>
                  <a:pt x="61" y="0"/>
                  <a:pt x="61" y="0"/>
                </a:cubicBezTo>
                <a:close/>
                <a:moveTo>
                  <a:pt x="168" y="33"/>
                </a:moveTo>
                <a:cubicBezTo>
                  <a:pt x="172" y="30"/>
                  <a:pt x="172" y="30"/>
                  <a:pt x="172" y="30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9" y="28"/>
                  <a:pt x="179" y="28"/>
                  <a:pt x="179" y="28"/>
                </a:cubicBezTo>
                <a:cubicBezTo>
                  <a:pt x="181" y="30"/>
                  <a:pt x="181" y="30"/>
                  <a:pt x="181" y="30"/>
                </a:cubicBezTo>
                <a:cubicBezTo>
                  <a:pt x="178" y="34"/>
                  <a:pt x="178" y="34"/>
                  <a:pt x="178" y="34"/>
                </a:cubicBezTo>
                <a:cubicBezTo>
                  <a:pt x="174" y="33"/>
                  <a:pt x="174" y="33"/>
                  <a:pt x="174" y="33"/>
                </a:cubicBezTo>
                <a:cubicBezTo>
                  <a:pt x="170" y="34"/>
                  <a:pt x="170" y="34"/>
                  <a:pt x="170" y="34"/>
                </a:cubicBezTo>
                <a:cubicBezTo>
                  <a:pt x="170" y="34"/>
                  <a:pt x="168" y="33"/>
                  <a:pt x="168" y="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4AD6E9F2-10CC-7C88-D3C5-35106B9B5D79}"/>
              </a:ext>
            </a:extLst>
          </p:cNvPr>
          <p:cNvSpPr>
            <a:spLocks/>
          </p:cNvSpPr>
          <p:nvPr/>
        </p:nvSpPr>
        <p:spPr bwMode="auto">
          <a:xfrm>
            <a:off x="9107996" y="630152"/>
            <a:ext cx="886544" cy="1265838"/>
          </a:xfrm>
          <a:custGeom>
            <a:avLst/>
            <a:gdLst>
              <a:gd name="T0" fmla="*/ 749300 w 582"/>
              <a:gd name="T1" fmla="*/ 1079500 h 831"/>
              <a:gd name="T2" fmla="*/ 738188 w 582"/>
              <a:gd name="T3" fmla="*/ 944563 h 831"/>
              <a:gd name="T4" fmla="*/ 749300 w 582"/>
              <a:gd name="T5" fmla="*/ 904875 h 831"/>
              <a:gd name="T6" fmla="*/ 814388 w 582"/>
              <a:gd name="T7" fmla="*/ 844550 h 831"/>
              <a:gd name="T8" fmla="*/ 884238 w 582"/>
              <a:gd name="T9" fmla="*/ 827088 h 831"/>
              <a:gd name="T10" fmla="*/ 923925 w 582"/>
              <a:gd name="T11" fmla="*/ 892175 h 831"/>
              <a:gd name="T12" fmla="*/ 895350 w 582"/>
              <a:gd name="T13" fmla="*/ 795338 h 831"/>
              <a:gd name="T14" fmla="*/ 863600 w 582"/>
              <a:gd name="T15" fmla="*/ 774700 h 831"/>
              <a:gd name="T16" fmla="*/ 858838 w 582"/>
              <a:gd name="T17" fmla="*/ 657225 h 831"/>
              <a:gd name="T18" fmla="*/ 866775 w 582"/>
              <a:gd name="T19" fmla="*/ 563563 h 831"/>
              <a:gd name="T20" fmla="*/ 892175 w 582"/>
              <a:gd name="T21" fmla="*/ 495300 h 831"/>
              <a:gd name="T22" fmla="*/ 827088 w 582"/>
              <a:gd name="T23" fmla="*/ 490538 h 831"/>
              <a:gd name="T24" fmla="*/ 774700 w 582"/>
              <a:gd name="T25" fmla="*/ 487363 h 831"/>
              <a:gd name="T26" fmla="*/ 636588 w 582"/>
              <a:gd name="T27" fmla="*/ 425450 h 831"/>
              <a:gd name="T28" fmla="*/ 563563 w 582"/>
              <a:gd name="T29" fmla="*/ 425450 h 831"/>
              <a:gd name="T30" fmla="*/ 514350 w 582"/>
              <a:gd name="T31" fmla="*/ 377825 h 831"/>
              <a:gd name="T32" fmla="*/ 474663 w 582"/>
              <a:gd name="T33" fmla="*/ 258763 h 831"/>
              <a:gd name="T34" fmla="*/ 465138 w 582"/>
              <a:gd name="T35" fmla="*/ 203200 h 831"/>
              <a:gd name="T36" fmla="*/ 514350 w 582"/>
              <a:gd name="T37" fmla="*/ 109538 h 831"/>
              <a:gd name="T38" fmla="*/ 600075 w 582"/>
              <a:gd name="T39" fmla="*/ 44450 h 831"/>
              <a:gd name="T40" fmla="*/ 615950 w 582"/>
              <a:gd name="T41" fmla="*/ 15875 h 831"/>
              <a:gd name="T42" fmla="*/ 558800 w 582"/>
              <a:gd name="T43" fmla="*/ 15875 h 831"/>
              <a:gd name="T44" fmla="*/ 530225 w 582"/>
              <a:gd name="T45" fmla="*/ 36513 h 831"/>
              <a:gd name="T46" fmla="*/ 441325 w 582"/>
              <a:gd name="T47" fmla="*/ 88900 h 831"/>
              <a:gd name="T48" fmla="*/ 384175 w 582"/>
              <a:gd name="T49" fmla="*/ 117475 h 831"/>
              <a:gd name="T50" fmla="*/ 365125 w 582"/>
              <a:gd name="T51" fmla="*/ 122238 h 831"/>
              <a:gd name="T52" fmla="*/ 303213 w 582"/>
              <a:gd name="T53" fmla="*/ 122238 h 831"/>
              <a:gd name="T54" fmla="*/ 263525 w 582"/>
              <a:gd name="T55" fmla="*/ 198438 h 831"/>
              <a:gd name="T56" fmla="*/ 238125 w 582"/>
              <a:gd name="T57" fmla="*/ 239713 h 831"/>
              <a:gd name="T58" fmla="*/ 177800 w 582"/>
              <a:gd name="T59" fmla="*/ 292100 h 831"/>
              <a:gd name="T60" fmla="*/ 174625 w 582"/>
              <a:gd name="T61" fmla="*/ 357188 h 831"/>
              <a:gd name="T62" fmla="*/ 146050 w 582"/>
              <a:gd name="T63" fmla="*/ 328613 h 831"/>
              <a:gd name="T64" fmla="*/ 128588 w 582"/>
              <a:gd name="T65" fmla="*/ 341313 h 831"/>
              <a:gd name="T66" fmla="*/ 88900 w 582"/>
              <a:gd name="T67" fmla="*/ 409575 h 831"/>
              <a:gd name="T68" fmla="*/ 117475 w 582"/>
              <a:gd name="T69" fmla="*/ 466725 h 831"/>
              <a:gd name="T70" fmla="*/ 120650 w 582"/>
              <a:gd name="T71" fmla="*/ 503238 h 831"/>
              <a:gd name="T72" fmla="*/ 120650 w 582"/>
              <a:gd name="T73" fmla="*/ 555625 h 831"/>
              <a:gd name="T74" fmla="*/ 112713 w 582"/>
              <a:gd name="T75" fmla="*/ 657225 h 831"/>
              <a:gd name="T76" fmla="*/ 149225 w 582"/>
              <a:gd name="T77" fmla="*/ 681038 h 831"/>
              <a:gd name="T78" fmla="*/ 101600 w 582"/>
              <a:gd name="T79" fmla="*/ 762000 h 831"/>
              <a:gd name="T80" fmla="*/ 3175 w 582"/>
              <a:gd name="T81" fmla="*/ 863600 h 831"/>
              <a:gd name="T82" fmla="*/ 92075 w 582"/>
              <a:gd name="T83" fmla="*/ 925513 h 831"/>
              <a:gd name="T84" fmla="*/ 161925 w 582"/>
              <a:gd name="T85" fmla="*/ 981075 h 831"/>
              <a:gd name="T86" fmla="*/ 219075 w 582"/>
              <a:gd name="T87" fmla="*/ 962025 h 831"/>
              <a:gd name="T88" fmla="*/ 271463 w 582"/>
              <a:gd name="T89" fmla="*/ 990600 h 831"/>
              <a:gd name="T90" fmla="*/ 331788 w 582"/>
              <a:gd name="T91" fmla="*/ 1009650 h 831"/>
              <a:gd name="T92" fmla="*/ 381000 w 582"/>
              <a:gd name="T93" fmla="*/ 1079500 h 831"/>
              <a:gd name="T94" fmla="*/ 449263 w 582"/>
              <a:gd name="T95" fmla="*/ 1139825 h 831"/>
              <a:gd name="T96" fmla="*/ 485775 w 582"/>
              <a:gd name="T97" fmla="*/ 1181100 h 831"/>
              <a:gd name="T98" fmla="*/ 571500 w 582"/>
              <a:gd name="T99" fmla="*/ 1168400 h 831"/>
              <a:gd name="T100" fmla="*/ 644525 w 582"/>
              <a:gd name="T101" fmla="*/ 1176338 h 831"/>
              <a:gd name="T102" fmla="*/ 636588 w 582"/>
              <a:gd name="T103" fmla="*/ 1285875 h 831"/>
              <a:gd name="T104" fmla="*/ 692150 w 582"/>
              <a:gd name="T105" fmla="*/ 1319213 h 83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82" h="831">
                <a:moveTo>
                  <a:pt x="436" y="831"/>
                </a:moveTo>
                <a:lnTo>
                  <a:pt x="444" y="805"/>
                </a:lnTo>
                <a:lnTo>
                  <a:pt x="470" y="703"/>
                </a:lnTo>
                <a:lnTo>
                  <a:pt x="472" y="695"/>
                </a:lnTo>
                <a:lnTo>
                  <a:pt x="472" y="680"/>
                </a:lnTo>
                <a:lnTo>
                  <a:pt x="459" y="659"/>
                </a:lnTo>
                <a:lnTo>
                  <a:pt x="442" y="644"/>
                </a:lnTo>
                <a:lnTo>
                  <a:pt x="434" y="634"/>
                </a:lnTo>
                <a:lnTo>
                  <a:pt x="431" y="608"/>
                </a:lnTo>
                <a:lnTo>
                  <a:pt x="465" y="595"/>
                </a:lnTo>
                <a:lnTo>
                  <a:pt x="477" y="603"/>
                </a:lnTo>
                <a:lnTo>
                  <a:pt x="480" y="595"/>
                </a:lnTo>
                <a:lnTo>
                  <a:pt x="472" y="590"/>
                </a:lnTo>
                <a:lnTo>
                  <a:pt x="477" y="583"/>
                </a:lnTo>
                <a:lnTo>
                  <a:pt x="472" y="570"/>
                </a:lnTo>
                <a:lnTo>
                  <a:pt x="452" y="567"/>
                </a:lnTo>
                <a:lnTo>
                  <a:pt x="449" y="555"/>
                </a:lnTo>
                <a:lnTo>
                  <a:pt x="452" y="539"/>
                </a:lnTo>
                <a:lnTo>
                  <a:pt x="505" y="539"/>
                </a:lnTo>
                <a:lnTo>
                  <a:pt x="513" y="532"/>
                </a:lnTo>
                <a:lnTo>
                  <a:pt x="521" y="532"/>
                </a:lnTo>
                <a:lnTo>
                  <a:pt x="526" y="537"/>
                </a:lnTo>
                <a:lnTo>
                  <a:pt x="534" y="537"/>
                </a:lnTo>
                <a:lnTo>
                  <a:pt x="544" y="524"/>
                </a:lnTo>
                <a:lnTo>
                  <a:pt x="557" y="521"/>
                </a:lnTo>
                <a:lnTo>
                  <a:pt x="559" y="529"/>
                </a:lnTo>
                <a:lnTo>
                  <a:pt x="567" y="539"/>
                </a:lnTo>
                <a:lnTo>
                  <a:pt x="569" y="549"/>
                </a:lnTo>
                <a:lnTo>
                  <a:pt x="569" y="562"/>
                </a:lnTo>
                <a:lnTo>
                  <a:pt x="582" y="562"/>
                </a:lnTo>
                <a:lnTo>
                  <a:pt x="580" y="552"/>
                </a:lnTo>
                <a:lnTo>
                  <a:pt x="572" y="526"/>
                </a:lnTo>
                <a:lnTo>
                  <a:pt x="564" y="516"/>
                </a:lnTo>
                <a:lnTo>
                  <a:pt x="569" y="509"/>
                </a:lnTo>
                <a:lnTo>
                  <a:pt x="564" y="501"/>
                </a:lnTo>
                <a:lnTo>
                  <a:pt x="559" y="498"/>
                </a:lnTo>
                <a:lnTo>
                  <a:pt x="557" y="491"/>
                </a:lnTo>
                <a:lnTo>
                  <a:pt x="554" y="488"/>
                </a:lnTo>
                <a:lnTo>
                  <a:pt x="549" y="491"/>
                </a:lnTo>
                <a:lnTo>
                  <a:pt x="544" y="488"/>
                </a:lnTo>
                <a:lnTo>
                  <a:pt x="544" y="483"/>
                </a:lnTo>
                <a:lnTo>
                  <a:pt x="559" y="452"/>
                </a:lnTo>
                <a:lnTo>
                  <a:pt x="549" y="427"/>
                </a:lnTo>
                <a:lnTo>
                  <a:pt x="546" y="422"/>
                </a:lnTo>
                <a:lnTo>
                  <a:pt x="541" y="414"/>
                </a:lnTo>
                <a:lnTo>
                  <a:pt x="541" y="399"/>
                </a:lnTo>
                <a:lnTo>
                  <a:pt x="546" y="386"/>
                </a:lnTo>
                <a:lnTo>
                  <a:pt x="544" y="381"/>
                </a:lnTo>
                <a:lnTo>
                  <a:pt x="541" y="363"/>
                </a:lnTo>
                <a:lnTo>
                  <a:pt x="546" y="355"/>
                </a:lnTo>
                <a:lnTo>
                  <a:pt x="559" y="353"/>
                </a:lnTo>
                <a:lnTo>
                  <a:pt x="562" y="348"/>
                </a:lnTo>
                <a:lnTo>
                  <a:pt x="562" y="337"/>
                </a:lnTo>
                <a:lnTo>
                  <a:pt x="567" y="330"/>
                </a:lnTo>
                <a:lnTo>
                  <a:pt x="562" y="312"/>
                </a:lnTo>
                <a:lnTo>
                  <a:pt x="554" y="307"/>
                </a:lnTo>
                <a:lnTo>
                  <a:pt x="546" y="309"/>
                </a:lnTo>
                <a:lnTo>
                  <a:pt x="544" y="312"/>
                </a:lnTo>
                <a:lnTo>
                  <a:pt x="531" y="309"/>
                </a:lnTo>
                <a:lnTo>
                  <a:pt x="521" y="309"/>
                </a:lnTo>
                <a:lnTo>
                  <a:pt x="513" y="314"/>
                </a:lnTo>
                <a:lnTo>
                  <a:pt x="505" y="312"/>
                </a:lnTo>
                <a:lnTo>
                  <a:pt x="495" y="309"/>
                </a:lnTo>
                <a:lnTo>
                  <a:pt x="493" y="309"/>
                </a:lnTo>
                <a:lnTo>
                  <a:pt x="488" y="307"/>
                </a:lnTo>
                <a:lnTo>
                  <a:pt x="475" y="309"/>
                </a:lnTo>
                <a:lnTo>
                  <a:pt x="439" y="273"/>
                </a:lnTo>
                <a:lnTo>
                  <a:pt x="429" y="271"/>
                </a:lnTo>
                <a:lnTo>
                  <a:pt x="414" y="266"/>
                </a:lnTo>
                <a:lnTo>
                  <a:pt x="401" y="268"/>
                </a:lnTo>
                <a:lnTo>
                  <a:pt x="398" y="271"/>
                </a:lnTo>
                <a:lnTo>
                  <a:pt x="385" y="268"/>
                </a:lnTo>
                <a:lnTo>
                  <a:pt x="373" y="268"/>
                </a:lnTo>
                <a:lnTo>
                  <a:pt x="365" y="273"/>
                </a:lnTo>
                <a:lnTo>
                  <a:pt x="355" y="268"/>
                </a:lnTo>
                <a:lnTo>
                  <a:pt x="347" y="266"/>
                </a:lnTo>
                <a:lnTo>
                  <a:pt x="332" y="261"/>
                </a:lnTo>
                <a:lnTo>
                  <a:pt x="322" y="250"/>
                </a:lnTo>
                <a:lnTo>
                  <a:pt x="322" y="245"/>
                </a:lnTo>
                <a:lnTo>
                  <a:pt x="324" y="238"/>
                </a:lnTo>
                <a:lnTo>
                  <a:pt x="324" y="233"/>
                </a:lnTo>
                <a:lnTo>
                  <a:pt x="329" y="222"/>
                </a:lnTo>
                <a:lnTo>
                  <a:pt x="327" y="212"/>
                </a:lnTo>
                <a:lnTo>
                  <a:pt x="316" y="199"/>
                </a:lnTo>
                <a:lnTo>
                  <a:pt x="299" y="163"/>
                </a:lnTo>
                <a:lnTo>
                  <a:pt x="291" y="163"/>
                </a:lnTo>
                <a:lnTo>
                  <a:pt x="283" y="163"/>
                </a:lnTo>
                <a:lnTo>
                  <a:pt x="286" y="158"/>
                </a:lnTo>
                <a:lnTo>
                  <a:pt x="291" y="143"/>
                </a:lnTo>
                <a:lnTo>
                  <a:pt x="293" y="128"/>
                </a:lnTo>
                <a:lnTo>
                  <a:pt x="291" y="120"/>
                </a:lnTo>
                <a:lnTo>
                  <a:pt x="293" y="110"/>
                </a:lnTo>
                <a:lnTo>
                  <a:pt x="309" y="87"/>
                </a:lnTo>
                <a:lnTo>
                  <a:pt x="316" y="82"/>
                </a:lnTo>
                <a:lnTo>
                  <a:pt x="324" y="69"/>
                </a:lnTo>
                <a:lnTo>
                  <a:pt x="332" y="66"/>
                </a:lnTo>
                <a:lnTo>
                  <a:pt x="337" y="61"/>
                </a:lnTo>
                <a:lnTo>
                  <a:pt x="352" y="41"/>
                </a:lnTo>
                <a:lnTo>
                  <a:pt x="375" y="31"/>
                </a:lnTo>
                <a:lnTo>
                  <a:pt x="378" y="28"/>
                </a:lnTo>
                <a:lnTo>
                  <a:pt x="383" y="28"/>
                </a:lnTo>
                <a:lnTo>
                  <a:pt x="385" y="25"/>
                </a:lnTo>
                <a:lnTo>
                  <a:pt x="391" y="23"/>
                </a:lnTo>
                <a:lnTo>
                  <a:pt x="393" y="18"/>
                </a:lnTo>
                <a:lnTo>
                  <a:pt x="388" y="10"/>
                </a:lnTo>
                <a:lnTo>
                  <a:pt x="370" y="0"/>
                </a:lnTo>
                <a:lnTo>
                  <a:pt x="362" y="0"/>
                </a:lnTo>
                <a:lnTo>
                  <a:pt x="360" y="5"/>
                </a:lnTo>
                <a:lnTo>
                  <a:pt x="360" y="8"/>
                </a:lnTo>
                <a:lnTo>
                  <a:pt x="352" y="10"/>
                </a:lnTo>
                <a:lnTo>
                  <a:pt x="350" y="13"/>
                </a:lnTo>
                <a:lnTo>
                  <a:pt x="339" y="13"/>
                </a:lnTo>
                <a:lnTo>
                  <a:pt x="334" y="15"/>
                </a:lnTo>
                <a:lnTo>
                  <a:pt x="329" y="18"/>
                </a:lnTo>
                <a:lnTo>
                  <a:pt x="334" y="23"/>
                </a:lnTo>
                <a:lnTo>
                  <a:pt x="332" y="28"/>
                </a:lnTo>
                <a:lnTo>
                  <a:pt x="319" y="36"/>
                </a:lnTo>
                <a:lnTo>
                  <a:pt x="301" y="46"/>
                </a:lnTo>
                <a:lnTo>
                  <a:pt x="291" y="54"/>
                </a:lnTo>
                <a:lnTo>
                  <a:pt x="278" y="56"/>
                </a:lnTo>
                <a:lnTo>
                  <a:pt x="263" y="56"/>
                </a:lnTo>
                <a:lnTo>
                  <a:pt x="247" y="56"/>
                </a:lnTo>
                <a:lnTo>
                  <a:pt x="237" y="61"/>
                </a:lnTo>
                <a:lnTo>
                  <a:pt x="237" y="66"/>
                </a:lnTo>
                <a:lnTo>
                  <a:pt x="242" y="74"/>
                </a:lnTo>
                <a:lnTo>
                  <a:pt x="240" y="82"/>
                </a:lnTo>
                <a:lnTo>
                  <a:pt x="232" y="89"/>
                </a:lnTo>
                <a:lnTo>
                  <a:pt x="227" y="87"/>
                </a:lnTo>
                <a:lnTo>
                  <a:pt x="230" y="79"/>
                </a:lnTo>
                <a:lnTo>
                  <a:pt x="230" y="77"/>
                </a:lnTo>
                <a:lnTo>
                  <a:pt x="235" y="74"/>
                </a:lnTo>
                <a:lnTo>
                  <a:pt x="224" y="71"/>
                </a:lnTo>
                <a:lnTo>
                  <a:pt x="214" y="66"/>
                </a:lnTo>
                <a:lnTo>
                  <a:pt x="207" y="66"/>
                </a:lnTo>
                <a:lnTo>
                  <a:pt x="191" y="77"/>
                </a:lnTo>
                <a:lnTo>
                  <a:pt x="186" y="84"/>
                </a:lnTo>
                <a:lnTo>
                  <a:pt x="176" y="97"/>
                </a:lnTo>
                <a:lnTo>
                  <a:pt x="163" y="120"/>
                </a:lnTo>
                <a:lnTo>
                  <a:pt x="161" y="128"/>
                </a:lnTo>
                <a:lnTo>
                  <a:pt x="166" y="125"/>
                </a:lnTo>
                <a:lnTo>
                  <a:pt x="168" y="130"/>
                </a:lnTo>
                <a:lnTo>
                  <a:pt x="171" y="138"/>
                </a:lnTo>
                <a:lnTo>
                  <a:pt x="168" y="148"/>
                </a:lnTo>
                <a:lnTo>
                  <a:pt x="161" y="151"/>
                </a:lnTo>
                <a:lnTo>
                  <a:pt x="150" y="151"/>
                </a:lnTo>
                <a:lnTo>
                  <a:pt x="145" y="156"/>
                </a:lnTo>
                <a:lnTo>
                  <a:pt x="133" y="166"/>
                </a:lnTo>
                <a:lnTo>
                  <a:pt x="127" y="171"/>
                </a:lnTo>
                <a:lnTo>
                  <a:pt x="117" y="184"/>
                </a:lnTo>
                <a:lnTo>
                  <a:pt x="112" y="184"/>
                </a:lnTo>
                <a:lnTo>
                  <a:pt x="104" y="184"/>
                </a:lnTo>
                <a:lnTo>
                  <a:pt x="107" y="194"/>
                </a:lnTo>
                <a:lnTo>
                  <a:pt x="115" y="204"/>
                </a:lnTo>
                <a:lnTo>
                  <a:pt x="115" y="215"/>
                </a:lnTo>
                <a:lnTo>
                  <a:pt x="110" y="225"/>
                </a:lnTo>
                <a:lnTo>
                  <a:pt x="104" y="225"/>
                </a:lnTo>
                <a:lnTo>
                  <a:pt x="97" y="217"/>
                </a:lnTo>
                <a:lnTo>
                  <a:pt x="97" y="215"/>
                </a:lnTo>
                <a:lnTo>
                  <a:pt x="99" y="210"/>
                </a:lnTo>
                <a:lnTo>
                  <a:pt x="92" y="207"/>
                </a:lnTo>
                <a:lnTo>
                  <a:pt x="89" y="197"/>
                </a:lnTo>
                <a:lnTo>
                  <a:pt x="79" y="187"/>
                </a:lnTo>
                <a:lnTo>
                  <a:pt x="76" y="197"/>
                </a:lnTo>
                <a:lnTo>
                  <a:pt x="79" y="202"/>
                </a:lnTo>
                <a:lnTo>
                  <a:pt x="81" y="215"/>
                </a:lnTo>
                <a:lnTo>
                  <a:pt x="76" y="227"/>
                </a:lnTo>
                <a:lnTo>
                  <a:pt x="71" y="238"/>
                </a:lnTo>
                <a:lnTo>
                  <a:pt x="66" y="243"/>
                </a:lnTo>
                <a:lnTo>
                  <a:pt x="61" y="243"/>
                </a:lnTo>
                <a:lnTo>
                  <a:pt x="56" y="258"/>
                </a:lnTo>
                <a:lnTo>
                  <a:pt x="58" y="261"/>
                </a:lnTo>
                <a:lnTo>
                  <a:pt x="58" y="271"/>
                </a:lnTo>
                <a:lnTo>
                  <a:pt x="61" y="284"/>
                </a:lnTo>
                <a:lnTo>
                  <a:pt x="69" y="294"/>
                </a:lnTo>
                <a:lnTo>
                  <a:pt x="74" y="294"/>
                </a:lnTo>
                <a:lnTo>
                  <a:pt x="79" y="291"/>
                </a:lnTo>
                <a:lnTo>
                  <a:pt x="81" y="296"/>
                </a:lnTo>
                <a:lnTo>
                  <a:pt x="81" y="307"/>
                </a:lnTo>
                <a:lnTo>
                  <a:pt x="76" y="314"/>
                </a:lnTo>
                <a:lnTo>
                  <a:pt x="76" y="317"/>
                </a:lnTo>
                <a:lnTo>
                  <a:pt x="81" y="325"/>
                </a:lnTo>
                <a:lnTo>
                  <a:pt x="81" y="337"/>
                </a:lnTo>
                <a:lnTo>
                  <a:pt x="76" y="342"/>
                </a:lnTo>
                <a:lnTo>
                  <a:pt x="71" y="350"/>
                </a:lnTo>
                <a:lnTo>
                  <a:pt x="76" y="350"/>
                </a:lnTo>
                <a:lnTo>
                  <a:pt x="79" y="360"/>
                </a:lnTo>
                <a:lnTo>
                  <a:pt x="79" y="376"/>
                </a:lnTo>
                <a:lnTo>
                  <a:pt x="79" y="399"/>
                </a:lnTo>
                <a:lnTo>
                  <a:pt x="71" y="406"/>
                </a:lnTo>
                <a:lnTo>
                  <a:pt x="71" y="414"/>
                </a:lnTo>
                <a:lnTo>
                  <a:pt x="76" y="422"/>
                </a:lnTo>
                <a:lnTo>
                  <a:pt x="87" y="417"/>
                </a:lnTo>
                <a:lnTo>
                  <a:pt x="84" y="424"/>
                </a:lnTo>
                <a:lnTo>
                  <a:pt x="89" y="429"/>
                </a:lnTo>
                <a:lnTo>
                  <a:pt x="94" y="429"/>
                </a:lnTo>
                <a:lnTo>
                  <a:pt x="94" y="434"/>
                </a:lnTo>
                <a:lnTo>
                  <a:pt x="89" y="440"/>
                </a:lnTo>
                <a:lnTo>
                  <a:pt x="87" y="452"/>
                </a:lnTo>
                <a:lnTo>
                  <a:pt x="66" y="470"/>
                </a:lnTo>
                <a:lnTo>
                  <a:pt x="64" y="480"/>
                </a:lnTo>
                <a:lnTo>
                  <a:pt x="48" y="493"/>
                </a:lnTo>
                <a:lnTo>
                  <a:pt x="30" y="496"/>
                </a:lnTo>
                <a:lnTo>
                  <a:pt x="18" y="509"/>
                </a:lnTo>
                <a:lnTo>
                  <a:pt x="2" y="529"/>
                </a:lnTo>
                <a:lnTo>
                  <a:pt x="2" y="544"/>
                </a:lnTo>
                <a:lnTo>
                  <a:pt x="0" y="552"/>
                </a:lnTo>
                <a:lnTo>
                  <a:pt x="12" y="557"/>
                </a:lnTo>
                <a:lnTo>
                  <a:pt x="30" y="570"/>
                </a:lnTo>
                <a:lnTo>
                  <a:pt x="51" y="583"/>
                </a:lnTo>
                <a:lnTo>
                  <a:pt x="58" y="583"/>
                </a:lnTo>
                <a:lnTo>
                  <a:pt x="71" y="595"/>
                </a:lnTo>
                <a:lnTo>
                  <a:pt x="69" y="603"/>
                </a:lnTo>
                <a:lnTo>
                  <a:pt x="71" y="608"/>
                </a:lnTo>
                <a:lnTo>
                  <a:pt x="87" y="611"/>
                </a:lnTo>
                <a:lnTo>
                  <a:pt x="102" y="618"/>
                </a:lnTo>
                <a:lnTo>
                  <a:pt x="110" y="624"/>
                </a:lnTo>
                <a:lnTo>
                  <a:pt x="125" y="626"/>
                </a:lnTo>
                <a:lnTo>
                  <a:pt x="130" y="621"/>
                </a:lnTo>
                <a:lnTo>
                  <a:pt x="130" y="611"/>
                </a:lnTo>
                <a:lnTo>
                  <a:pt x="138" y="606"/>
                </a:lnTo>
                <a:lnTo>
                  <a:pt x="140" y="606"/>
                </a:lnTo>
                <a:lnTo>
                  <a:pt x="156" y="611"/>
                </a:lnTo>
                <a:lnTo>
                  <a:pt x="163" y="613"/>
                </a:lnTo>
                <a:lnTo>
                  <a:pt x="163" y="621"/>
                </a:lnTo>
                <a:lnTo>
                  <a:pt x="171" y="624"/>
                </a:lnTo>
                <a:lnTo>
                  <a:pt x="171" y="626"/>
                </a:lnTo>
                <a:lnTo>
                  <a:pt x="176" y="624"/>
                </a:lnTo>
                <a:lnTo>
                  <a:pt x="181" y="631"/>
                </a:lnTo>
                <a:lnTo>
                  <a:pt x="199" y="634"/>
                </a:lnTo>
                <a:lnTo>
                  <a:pt x="209" y="636"/>
                </a:lnTo>
                <a:lnTo>
                  <a:pt x="212" y="641"/>
                </a:lnTo>
                <a:lnTo>
                  <a:pt x="224" y="657"/>
                </a:lnTo>
                <a:lnTo>
                  <a:pt x="224" y="664"/>
                </a:lnTo>
                <a:lnTo>
                  <a:pt x="232" y="680"/>
                </a:lnTo>
                <a:lnTo>
                  <a:pt x="240" y="680"/>
                </a:lnTo>
                <a:lnTo>
                  <a:pt x="263" y="687"/>
                </a:lnTo>
                <a:lnTo>
                  <a:pt x="273" y="703"/>
                </a:lnTo>
                <a:lnTo>
                  <a:pt x="270" y="713"/>
                </a:lnTo>
                <a:lnTo>
                  <a:pt x="276" y="716"/>
                </a:lnTo>
                <a:lnTo>
                  <a:pt x="283" y="718"/>
                </a:lnTo>
                <a:lnTo>
                  <a:pt x="288" y="731"/>
                </a:lnTo>
                <a:lnTo>
                  <a:pt x="283" y="736"/>
                </a:lnTo>
                <a:lnTo>
                  <a:pt x="288" y="744"/>
                </a:lnTo>
                <a:lnTo>
                  <a:pt x="296" y="746"/>
                </a:lnTo>
                <a:lnTo>
                  <a:pt x="306" y="744"/>
                </a:lnTo>
                <a:lnTo>
                  <a:pt x="314" y="746"/>
                </a:lnTo>
                <a:lnTo>
                  <a:pt x="327" y="746"/>
                </a:lnTo>
                <a:lnTo>
                  <a:pt x="332" y="741"/>
                </a:lnTo>
                <a:lnTo>
                  <a:pt x="347" y="733"/>
                </a:lnTo>
                <a:lnTo>
                  <a:pt x="360" y="736"/>
                </a:lnTo>
                <a:lnTo>
                  <a:pt x="373" y="744"/>
                </a:lnTo>
                <a:lnTo>
                  <a:pt x="388" y="736"/>
                </a:lnTo>
                <a:lnTo>
                  <a:pt x="398" y="736"/>
                </a:lnTo>
                <a:lnTo>
                  <a:pt x="401" y="741"/>
                </a:lnTo>
                <a:lnTo>
                  <a:pt x="406" y="741"/>
                </a:lnTo>
                <a:lnTo>
                  <a:pt x="419" y="746"/>
                </a:lnTo>
                <a:lnTo>
                  <a:pt x="421" y="751"/>
                </a:lnTo>
                <a:lnTo>
                  <a:pt x="431" y="749"/>
                </a:lnTo>
                <a:lnTo>
                  <a:pt x="431" y="756"/>
                </a:lnTo>
                <a:lnTo>
                  <a:pt x="401" y="810"/>
                </a:lnTo>
                <a:lnTo>
                  <a:pt x="403" y="815"/>
                </a:lnTo>
                <a:lnTo>
                  <a:pt x="414" y="815"/>
                </a:lnTo>
                <a:lnTo>
                  <a:pt x="426" y="813"/>
                </a:lnTo>
                <a:lnTo>
                  <a:pt x="434" y="820"/>
                </a:lnTo>
                <a:lnTo>
                  <a:pt x="436" y="831"/>
                </a:lnTo>
                <a:close/>
              </a:path>
            </a:pathLst>
          </a:custGeom>
          <a:solidFill>
            <a:srgbClr val="DED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 dirty="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B998F2DD-98F4-6E39-76B1-4B4A05D89FC0}"/>
              </a:ext>
            </a:extLst>
          </p:cNvPr>
          <p:cNvSpPr>
            <a:spLocks noEditPoints="1"/>
          </p:cNvSpPr>
          <p:nvPr/>
        </p:nvSpPr>
        <p:spPr bwMode="auto">
          <a:xfrm>
            <a:off x="8952622" y="1470998"/>
            <a:ext cx="438703" cy="482877"/>
          </a:xfrm>
          <a:custGeom>
            <a:avLst/>
            <a:gdLst>
              <a:gd name="T0" fmla="*/ 433388 w 288"/>
              <a:gd name="T1" fmla="*/ 114300 h 317"/>
              <a:gd name="T2" fmla="*/ 420688 w 288"/>
              <a:gd name="T3" fmla="*/ 96838 h 317"/>
              <a:gd name="T4" fmla="*/ 384175 w 288"/>
              <a:gd name="T5" fmla="*/ 85725 h 317"/>
              <a:gd name="T6" fmla="*/ 368300 w 288"/>
              <a:gd name="T7" fmla="*/ 93663 h 317"/>
              <a:gd name="T8" fmla="*/ 360363 w 288"/>
              <a:gd name="T9" fmla="*/ 117475 h 317"/>
              <a:gd name="T10" fmla="*/ 323850 w 288"/>
              <a:gd name="T11" fmla="*/ 104775 h 317"/>
              <a:gd name="T12" fmla="*/ 274638 w 288"/>
              <a:gd name="T13" fmla="*/ 88900 h 317"/>
              <a:gd name="T14" fmla="*/ 274638 w 288"/>
              <a:gd name="T15" fmla="*/ 68263 h 317"/>
              <a:gd name="T16" fmla="*/ 242888 w 288"/>
              <a:gd name="T17" fmla="*/ 49213 h 317"/>
              <a:gd name="T18" fmla="*/ 180975 w 288"/>
              <a:gd name="T19" fmla="*/ 7938 h 317"/>
              <a:gd name="T20" fmla="*/ 157163 w 288"/>
              <a:gd name="T21" fmla="*/ 20638 h 317"/>
              <a:gd name="T22" fmla="*/ 96838 w 288"/>
              <a:gd name="T23" fmla="*/ 44450 h 317"/>
              <a:gd name="T24" fmla="*/ 60325 w 288"/>
              <a:gd name="T25" fmla="*/ 57150 h 317"/>
              <a:gd name="T26" fmla="*/ 68263 w 288"/>
              <a:gd name="T27" fmla="*/ 85725 h 317"/>
              <a:gd name="T28" fmla="*/ 73025 w 288"/>
              <a:gd name="T29" fmla="*/ 117475 h 317"/>
              <a:gd name="T30" fmla="*/ 39688 w 288"/>
              <a:gd name="T31" fmla="*/ 161925 h 317"/>
              <a:gd name="T32" fmla="*/ 31750 w 288"/>
              <a:gd name="T33" fmla="*/ 195263 h 317"/>
              <a:gd name="T34" fmla="*/ 3175 w 288"/>
              <a:gd name="T35" fmla="*/ 214313 h 317"/>
              <a:gd name="T36" fmla="*/ 15875 w 288"/>
              <a:gd name="T37" fmla="*/ 242888 h 317"/>
              <a:gd name="T38" fmla="*/ 15875 w 288"/>
              <a:gd name="T39" fmla="*/ 276225 h 317"/>
              <a:gd name="T40" fmla="*/ 0 w 288"/>
              <a:gd name="T41" fmla="*/ 300038 h 317"/>
              <a:gd name="T42" fmla="*/ 23813 w 288"/>
              <a:gd name="T43" fmla="*/ 315913 h 317"/>
              <a:gd name="T44" fmla="*/ 52388 w 288"/>
              <a:gd name="T45" fmla="*/ 341313 h 317"/>
              <a:gd name="T46" fmla="*/ 63500 w 288"/>
              <a:gd name="T47" fmla="*/ 320675 h 317"/>
              <a:gd name="T48" fmla="*/ 80963 w 288"/>
              <a:gd name="T49" fmla="*/ 300038 h 317"/>
              <a:gd name="T50" fmla="*/ 84138 w 288"/>
              <a:gd name="T51" fmla="*/ 323850 h 317"/>
              <a:gd name="T52" fmla="*/ 84138 w 288"/>
              <a:gd name="T53" fmla="*/ 304800 h 317"/>
              <a:gd name="T54" fmla="*/ 96838 w 288"/>
              <a:gd name="T55" fmla="*/ 323850 h 317"/>
              <a:gd name="T56" fmla="*/ 92075 w 288"/>
              <a:gd name="T57" fmla="*/ 357188 h 317"/>
              <a:gd name="T58" fmla="*/ 68263 w 288"/>
              <a:gd name="T59" fmla="*/ 393700 h 317"/>
              <a:gd name="T60" fmla="*/ 80963 w 288"/>
              <a:gd name="T61" fmla="*/ 417513 h 317"/>
              <a:gd name="T62" fmla="*/ 52388 w 288"/>
              <a:gd name="T63" fmla="*/ 442913 h 317"/>
              <a:gd name="T64" fmla="*/ 68263 w 288"/>
              <a:gd name="T65" fmla="*/ 458788 h 317"/>
              <a:gd name="T66" fmla="*/ 92075 w 288"/>
              <a:gd name="T67" fmla="*/ 461963 h 317"/>
              <a:gd name="T68" fmla="*/ 128588 w 288"/>
              <a:gd name="T69" fmla="*/ 469900 h 317"/>
              <a:gd name="T70" fmla="*/ 161925 w 288"/>
              <a:gd name="T71" fmla="*/ 503238 h 317"/>
              <a:gd name="T72" fmla="*/ 238125 w 288"/>
              <a:gd name="T73" fmla="*/ 365125 h 317"/>
              <a:gd name="T74" fmla="*/ 327025 w 288"/>
              <a:gd name="T75" fmla="*/ 328613 h 317"/>
              <a:gd name="T76" fmla="*/ 412750 w 288"/>
              <a:gd name="T77" fmla="*/ 255588 h 317"/>
              <a:gd name="T78" fmla="*/ 449263 w 288"/>
              <a:gd name="T79" fmla="*/ 206375 h 317"/>
              <a:gd name="T80" fmla="*/ 457200 w 288"/>
              <a:gd name="T81" fmla="*/ 177800 h 317"/>
              <a:gd name="T82" fmla="*/ 436563 w 288"/>
              <a:gd name="T83" fmla="*/ 133350 h 317"/>
              <a:gd name="T84" fmla="*/ 433388 w 288"/>
              <a:gd name="T85" fmla="*/ 117475 h 317"/>
              <a:gd name="T86" fmla="*/ 433388 w 288"/>
              <a:gd name="T87" fmla="*/ 117475 h 317"/>
              <a:gd name="T88" fmla="*/ 52388 w 288"/>
              <a:gd name="T89" fmla="*/ 360363 h 317"/>
              <a:gd name="T90" fmla="*/ 76200 w 288"/>
              <a:gd name="T91" fmla="*/ 333375 h 317"/>
              <a:gd name="T92" fmla="*/ 73025 w 288"/>
              <a:gd name="T93" fmla="*/ 349250 h 317"/>
              <a:gd name="T94" fmla="*/ 68263 w 288"/>
              <a:gd name="T95" fmla="*/ 369888 h 317"/>
              <a:gd name="T96" fmla="*/ 52388 w 288"/>
              <a:gd name="T97" fmla="*/ 365125 h 31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88" h="317">
                <a:moveTo>
                  <a:pt x="273" y="74"/>
                </a:moveTo>
                <a:lnTo>
                  <a:pt x="273" y="72"/>
                </a:lnTo>
                <a:lnTo>
                  <a:pt x="265" y="69"/>
                </a:lnTo>
                <a:lnTo>
                  <a:pt x="265" y="61"/>
                </a:lnTo>
                <a:lnTo>
                  <a:pt x="258" y="59"/>
                </a:lnTo>
                <a:lnTo>
                  <a:pt x="242" y="54"/>
                </a:lnTo>
                <a:lnTo>
                  <a:pt x="240" y="54"/>
                </a:lnTo>
                <a:lnTo>
                  <a:pt x="232" y="59"/>
                </a:lnTo>
                <a:lnTo>
                  <a:pt x="232" y="69"/>
                </a:lnTo>
                <a:lnTo>
                  <a:pt x="227" y="74"/>
                </a:lnTo>
                <a:lnTo>
                  <a:pt x="212" y="72"/>
                </a:lnTo>
                <a:lnTo>
                  <a:pt x="204" y="66"/>
                </a:lnTo>
                <a:lnTo>
                  <a:pt x="189" y="59"/>
                </a:lnTo>
                <a:lnTo>
                  <a:pt x="173" y="56"/>
                </a:lnTo>
                <a:lnTo>
                  <a:pt x="171" y="51"/>
                </a:lnTo>
                <a:lnTo>
                  <a:pt x="173" y="43"/>
                </a:lnTo>
                <a:lnTo>
                  <a:pt x="160" y="31"/>
                </a:lnTo>
                <a:lnTo>
                  <a:pt x="153" y="31"/>
                </a:lnTo>
                <a:lnTo>
                  <a:pt x="132" y="18"/>
                </a:lnTo>
                <a:lnTo>
                  <a:pt x="114" y="5"/>
                </a:lnTo>
                <a:lnTo>
                  <a:pt x="102" y="0"/>
                </a:lnTo>
                <a:lnTo>
                  <a:pt x="99" y="13"/>
                </a:lnTo>
                <a:lnTo>
                  <a:pt x="84" y="13"/>
                </a:lnTo>
                <a:lnTo>
                  <a:pt x="61" y="28"/>
                </a:lnTo>
                <a:lnTo>
                  <a:pt x="51" y="31"/>
                </a:lnTo>
                <a:lnTo>
                  <a:pt x="38" y="36"/>
                </a:lnTo>
                <a:lnTo>
                  <a:pt x="43" y="49"/>
                </a:lnTo>
                <a:lnTo>
                  <a:pt x="43" y="54"/>
                </a:lnTo>
                <a:lnTo>
                  <a:pt x="48" y="61"/>
                </a:lnTo>
                <a:lnTo>
                  <a:pt x="46" y="74"/>
                </a:lnTo>
                <a:lnTo>
                  <a:pt x="28" y="95"/>
                </a:lnTo>
                <a:lnTo>
                  <a:pt x="25" y="102"/>
                </a:lnTo>
                <a:lnTo>
                  <a:pt x="30" y="107"/>
                </a:lnTo>
                <a:lnTo>
                  <a:pt x="20" y="123"/>
                </a:lnTo>
                <a:lnTo>
                  <a:pt x="10" y="123"/>
                </a:lnTo>
                <a:lnTo>
                  <a:pt x="2" y="135"/>
                </a:lnTo>
                <a:lnTo>
                  <a:pt x="5" y="143"/>
                </a:lnTo>
                <a:lnTo>
                  <a:pt x="10" y="153"/>
                </a:lnTo>
                <a:lnTo>
                  <a:pt x="7" y="161"/>
                </a:lnTo>
                <a:lnTo>
                  <a:pt x="10" y="174"/>
                </a:lnTo>
                <a:lnTo>
                  <a:pt x="5" y="184"/>
                </a:lnTo>
                <a:lnTo>
                  <a:pt x="0" y="189"/>
                </a:lnTo>
                <a:lnTo>
                  <a:pt x="5" y="197"/>
                </a:lnTo>
                <a:lnTo>
                  <a:pt x="15" y="199"/>
                </a:lnTo>
                <a:lnTo>
                  <a:pt x="25" y="210"/>
                </a:lnTo>
                <a:lnTo>
                  <a:pt x="33" y="215"/>
                </a:lnTo>
                <a:lnTo>
                  <a:pt x="38" y="212"/>
                </a:lnTo>
                <a:lnTo>
                  <a:pt x="40" y="202"/>
                </a:lnTo>
                <a:lnTo>
                  <a:pt x="46" y="194"/>
                </a:lnTo>
                <a:lnTo>
                  <a:pt x="51" y="189"/>
                </a:lnTo>
                <a:lnTo>
                  <a:pt x="53" y="197"/>
                </a:lnTo>
                <a:lnTo>
                  <a:pt x="53" y="204"/>
                </a:lnTo>
                <a:lnTo>
                  <a:pt x="56" y="199"/>
                </a:lnTo>
                <a:lnTo>
                  <a:pt x="53" y="192"/>
                </a:lnTo>
                <a:lnTo>
                  <a:pt x="58" y="192"/>
                </a:lnTo>
                <a:lnTo>
                  <a:pt x="61" y="204"/>
                </a:lnTo>
                <a:lnTo>
                  <a:pt x="58" y="217"/>
                </a:lnTo>
                <a:lnTo>
                  <a:pt x="58" y="225"/>
                </a:lnTo>
                <a:lnTo>
                  <a:pt x="53" y="238"/>
                </a:lnTo>
                <a:lnTo>
                  <a:pt x="43" y="248"/>
                </a:lnTo>
                <a:lnTo>
                  <a:pt x="46" y="250"/>
                </a:lnTo>
                <a:lnTo>
                  <a:pt x="51" y="263"/>
                </a:lnTo>
                <a:lnTo>
                  <a:pt x="40" y="268"/>
                </a:lnTo>
                <a:lnTo>
                  <a:pt x="33" y="279"/>
                </a:lnTo>
                <a:lnTo>
                  <a:pt x="33" y="289"/>
                </a:lnTo>
                <a:lnTo>
                  <a:pt x="43" y="289"/>
                </a:lnTo>
                <a:lnTo>
                  <a:pt x="53" y="284"/>
                </a:lnTo>
                <a:lnTo>
                  <a:pt x="58" y="291"/>
                </a:lnTo>
                <a:lnTo>
                  <a:pt x="74" y="294"/>
                </a:lnTo>
                <a:lnTo>
                  <a:pt x="81" y="296"/>
                </a:lnTo>
                <a:lnTo>
                  <a:pt x="97" y="317"/>
                </a:lnTo>
                <a:lnTo>
                  <a:pt x="102" y="317"/>
                </a:lnTo>
                <a:lnTo>
                  <a:pt x="112" y="307"/>
                </a:lnTo>
                <a:lnTo>
                  <a:pt x="150" y="230"/>
                </a:lnTo>
                <a:lnTo>
                  <a:pt x="155" y="222"/>
                </a:lnTo>
                <a:lnTo>
                  <a:pt x="206" y="207"/>
                </a:lnTo>
                <a:lnTo>
                  <a:pt x="227" y="192"/>
                </a:lnTo>
                <a:lnTo>
                  <a:pt x="260" y="161"/>
                </a:lnTo>
                <a:lnTo>
                  <a:pt x="273" y="130"/>
                </a:lnTo>
                <a:lnTo>
                  <a:pt x="283" y="130"/>
                </a:lnTo>
                <a:lnTo>
                  <a:pt x="286" y="125"/>
                </a:lnTo>
                <a:lnTo>
                  <a:pt x="288" y="112"/>
                </a:lnTo>
                <a:lnTo>
                  <a:pt x="286" y="105"/>
                </a:lnTo>
                <a:lnTo>
                  <a:pt x="275" y="84"/>
                </a:lnTo>
                <a:lnTo>
                  <a:pt x="275" y="79"/>
                </a:lnTo>
                <a:lnTo>
                  <a:pt x="273" y="74"/>
                </a:lnTo>
                <a:close/>
                <a:moveTo>
                  <a:pt x="33" y="230"/>
                </a:moveTo>
                <a:lnTo>
                  <a:pt x="33" y="227"/>
                </a:lnTo>
                <a:lnTo>
                  <a:pt x="38" y="217"/>
                </a:lnTo>
                <a:lnTo>
                  <a:pt x="48" y="210"/>
                </a:lnTo>
                <a:lnTo>
                  <a:pt x="48" y="212"/>
                </a:lnTo>
                <a:lnTo>
                  <a:pt x="46" y="220"/>
                </a:lnTo>
                <a:lnTo>
                  <a:pt x="46" y="225"/>
                </a:lnTo>
                <a:lnTo>
                  <a:pt x="43" y="233"/>
                </a:lnTo>
                <a:lnTo>
                  <a:pt x="35" y="233"/>
                </a:lnTo>
                <a:lnTo>
                  <a:pt x="33" y="23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Open san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BFBABDE2-20B6-1252-F655-2E520E818A03}"/>
              </a:ext>
            </a:extLst>
          </p:cNvPr>
          <p:cNvSpPr>
            <a:spLocks/>
          </p:cNvSpPr>
          <p:nvPr/>
        </p:nvSpPr>
        <p:spPr bwMode="auto">
          <a:xfrm>
            <a:off x="8928251" y="1580673"/>
            <a:ext cx="958138" cy="1409026"/>
          </a:xfrm>
          <a:custGeom>
            <a:avLst/>
            <a:gdLst>
              <a:gd name="T0" fmla="*/ 908050 w 629"/>
              <a:gd name="T1" fmla="*/ 863600 h 925"/>
              <a:gd name="T2" fmla="*/ 852488 w 629"/>
              <a:gd name="T3" fmla="*/ 863600 h 925"/>
              <a:gd name="T4" fmla="*/ 852488 w 629"/>
              <a:gd name="T5" fmla="*/ 766763 h 925"/>
              <a:gd name="T6" fmla="*/ 787400 w 629"/>
              <a:gd name="T7" fmla="*/ 785813 h 925"/>
              <a:gd name="T8" fmla="*/ 693738 w 629"/>
              <a:gd name="T9" fmla="*/ 738188 h 925"/>
              <a:gd name="T10" fmla="*/ 604838 w 629"/>
              <a:gd name="T11" fmla="*/ 652463 h 925"/>
              <a:gd name="T12" fmla="*/ 588963 w 629"/>
              <a:gd name="T13" fmla="*/ 592138 h 925"/>
              <a:gd name="T14" fmla="*/ 596900 w 629"/>
              <a:gd name="T15" fmla="*/ 538163 h 925"/>
              <a:gd name="T16" fmla="*/ 633413 w 629"/>
              <a:gd name="T17" fmla="*/ 501650 h 925"/>
              <a:gd name="T18" fmla="*/ 652463 w 629"/>
              <a:gd name="T19" fmla="*/ 428625 h 925"/>
              <a:gd name="T20" fmla="*/ 698500 w 629"/>
              <a:gd name="T21" fmla="*/ 376238 h 925"/>
              <a:gd name="T22" fmla="*/ 808038 w 629"/>
              <a:gd name="T23" fmla="*/ 339725 h 925"/>
              <a:gd name="T24" fmla="*/ 844550 w 629"/>
              <a:gd name="T25" fmla="*/ 328613 h 925"/>
              <a:gd name="T26" fmla="*/ 879475 w 629"/>
              <a:gd name="T27" fmla="*/ 336550 h 925"/>
              <a:gd name="T28" fmla="*/ 827088 w 629"/>
              <a:gd name="T29" fmla="*/ 303213 h 925"/>
              <a:gd name="T30" fmla="*/ 855663 w 629"/>
              <a:gd name="T31" fmla="*/ 201613 h 925"/>
              <a:gd name="T32" fmla="*/ 819150 w 629"/>
              <a:gd name="T33" fmla="*/ 177800 h 925"/>
              <a:gd name="T34" fmla="*/ 738188 w 629"/>
              <a:gd name="T35" fmla="*/ 173038 h 925"/>
              <a:gd name="T36" fmla="*/ 673100 w 629"/>
              <a:gd name="T37" fmla="*/ 190500 h 925"/>
              <a:gd name="T38" fmla="*/ 644525 w 629"/>
              <a:gd name="T39" fmla="*/ 169863 h 925"/>
              <a:gd name="T40" fmla="*/ 620713 w 629"/>
              <a:gd name="T41" fmla="*/ 125413 h 925"/>
              <a:gd name="T42" fmla="*/ 542925 w 629"/>
              <a:gd name="T43" fmla="*/ 63500 h 925"/>
              <a:gd name="T44" fmla="*/ 503238 w 629"/>
              <a:gd name="T45" fmla="*/ 15875 h 925"/>
              <a:gd name="T46" fmla="*/ 461963 w 629"/>
              <a:gd name="T47" fmla="*/ 11113 h 925"/>
              <a:gd name="T48" fmla="*/ 479425 w 629"/>
              <a:gd name="T49" fmla="*/ 84138 h 925"/>
              <a:gd name="T50" fmla="*/ 385763 w 629"/>
              <a:gd name="T51" fmla="*/ 190500 h 925"/>
              <a:gd name="T52" fmla="*/ 203200 w 629"/>
              <a:gd name="T53" fmla="*/ 373063 h 925"/>
              <a:gd name="T54" fmla="*/ 142875 w 629"/>
              <a:gd name="T55" fmla="*/ 352425 h 925"/>
              <a:gd name="T56" fmla="*/ 77788 w 629"/>
              <a:gd name="T57" fmla="*/ 344488 h 925"/>
              <a:gd name="T58" fmla="*/ 98425 w 629"/>
              <a:gd name="T59" fmla="*/ 282575 h 925"/>
              <a:gd name="T60" fmla="*/ 41275 w 629"/>
              <a:gd name="T61" fmla="*/ 311150 h 925"/>
              <a:gd name="T62" fmla="*/ 4763 w 629"/>
              <a:gd name="T63" fmla="*/ 376238 h 925"/>
              <a:gd name="T64" fmla="*/ 7938 w 629"/>
              <a:gd name="T65" fmla="*/ 412750 h 925"/>
              <a:gd name="T66" fmla="*/ 20638 w 629"/>
              <a:gd name="T67" fmla="*/ 465138 h 925"/>
              <a:gd name="T68" fmla="*/ 33338 w 629"/>
              <a:gd name="T69" fmla="*/ 501650 h 925"/>
              <a:gd name="T70" fmla="*/ 122238 w 629"/>
              <a:gd name="T71" fmla="*/ 547688 h 925"/>
              <a:gd name="T72" fmla="*/ 153988 w 629"/>
              <a:gd name="T73" fmla="*/ 620713 h 925"/>
              <a:gd name="T74" fmla="*/ 215900 w 629"/>
              <a:gd name="T75" fmla="*/ 696913 h 925"/>
              <a:gd name="T76" fmla="*/ 252413 w 629"/>
              <a:gd name="T77" fmla="*/ 769938 h 925"/>
              <a:gd name="T78" fmla="*/ 288925 w 629"/>
              <a:gd name="T79" fmla="*/ 855663 h 925"/>
              <a:gd name="T80" fmla="*/ 304800 w 629"/>
              <a:gd name="T81" fmla="*/ 895350 h 925"/>
              <a:gd name="T82" fmla="*/ 349250 w 629"/>
              <a:gd name="T83" fmla="*/ 965200 h 925"/>
              <a:gd name="T84" fmla="*/ 401638 w 629"/>
              <a:gd name="T85" fmla="*/ 1041400 h 925"/>
              <a:gd name="T86" fmla="*/ 414338 w 629"/>
              <a:gd name="T87" fmla="*/ 1090613 h 925"/>
              <a:gd name="T88" fmla="*/ 422275 w 629"/>
              <a:gd name="T89" fmla="*/ 1123950 h 925"/>
              <a:gd name="T90" fmla="*/ 458788 w 629"/>
              <a:gd name="T91" fmla="*/ 1163638 h 925"/>
              <a:gd name="T92" fmla="*/ 511175 w 629"/>
              <a:gd name="T93" fmla="*/ 1204913 h 925"/>
              <a:gd name="T94" fmla="*/ 555625 w 629"/>
              <a:gd name="T95" fmla="*/ 1228725 h 925"/>
              <a:gd name="T96" fmla="*/ 596900 w 629"/>
              <a:gd name="T97" fmla="*/ 1260475 h 925"/>
              <a:gd name="T98" fmla="*/ 636588 w 629"/>
              <a:gd name="T99" fmla="*/ 1296988 h 925"/>
              <a:gd name="T100" fmla="*/ 709613 w 629"/>
              <a:gd name="T101" fmla="*/ 1325563 h 925"/>
              <a:gd name="T102" fmla="*/ 754063 w 629"/>
              <a:gd name="T103" fmla="*/ 1354138 h 925"/>
              <a:gd name="T104" fmla="*/ 798513 w 629"/>
              <a:gd name="T105" fmla="*/ 1390650 h 925"/>
              <a:gd name="T106" fmla="*/ 831850 w 629"/>
              <a:gd name="T107" fmla="*/ 1419225 h 925"/>
              <a:gd name="T108" fmla="*/ 889000 w 629"/>
              <a:gd name="T109" fmla="*/ 1468438 h 925"/>
              <a:gd name="T110" fmla="*/ 949325 w 629"/>
              <a:gd name="T111" fmla="*/ 1439863 h 925"/>
              <a:gd name="T112" fmla="*/ 952500 w 629"/>
              <a:gd name="T113" fmla="*/ 1387475 h 925"/>
              <a:gd name="T114" fmla="*/ 949325 w 629"/>
              <a:gd name="T115" fmla="*/ 1370013 h 925"/>
              <a:gd name="T116" fmla="*/ 993775 w 629"/>
              <a:gd name="T117" fmla="*/ 1296988 h 925"/>
              <a:gd name="T118" fmla="*/ 973138 w 629"/>
              <a:gd name="T119" fmla="*/ 1204913 h 925"/>
              <a:gd name="T120" fmla="*/ 981075 w 629"/>
              <a:gd name="T121" fmla="*/ 1103313 h 925"/>
              <a:gd name="T122" fmla="*/ 998538 w 629"/>
              <a:gd name="T123" fmla="*/ 981075 h 9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29" h="925">
                <a:moveTo>
                  <a:pt x="583" y="547"/>
                </a:moveTo>
                <a:lnTo>
                  <a:pt x="580" y="547"/>
                </a:lnTo>
                <a:lnTo>
                  <a:pt x="577" y="544"/>
                </a:lnTo>
                <a:lnTo>
                  <a:pt x="572" y="544"/>
                </a:lnTo>
                <a:lnTo>
                  <a:pt x="560" y="547"/>
                </a:lnTo>
                <a:lnTo>
                  <a:pt x="552" y="549"/>
                </a:lnTo>
                <a:lnTo>
                  <a:pt x="542" y="549"/>
                </a:lnTo>
                <a:lnTo>
                  <a:pt x="537" y="544"/>
                </a:lnTo>
                <a:lnTo>
                  <a:pt x="534" y="534"/>
                </a:lnTo>
                <a:lnTo>
                  <a:pt x="532" y="503"/>
                </a:lnTo>
                <a:lnTo>
                  <a:pt x="534" y="488"/>
                </a:lnTo>
                <a:lnTo>
                  <a:pt x="537" y="483"/>
                </a:lnTo>
                <a:lnTo>
                  <a:pt x="539" y="472"/>
                </a:lnTo>
                <a:lnTo>
                  <a:pt x="534" y="467"/>
                </a:lnTo>
                <a:lnTo>
                  <a:pt x="516" y="478"/>
                </a:lnTo>
                <a:lnTo>
                  <a:pt x="496" y="495"/>
                </a:lnTo>
                <a:lnTo>
                  <a:pt x="470" y="495"/>
                </a:lnTo>
                <a:lnTo>
                  <a:pt x="450" y="493"/>
                </a:lnTo>
                <a:lnTo>
                  <a:pt x="447" y="480"/>
                </a:lnTo>
                <a:lnTo>
                  <a:pt x="437" y="465"/>
                </a:lnTo>
                <a:lnTo>
                  <a:pt x="422" y="462"/>
                </a:lnTo>
                <a:lnTo>
                  <a:pt x="394" y="465"/>
                </a:lnTo>
                <a:lnTo>
                  <a:pt x="404" y="449"/>
                </a:lnTo>
                <a:lnTo>
                  <a:pt x="381" y="411"/>
                </a:lnTo>
                <a:lnTo>
                  <a:pt x="368" y="398"/>
                </a:lnTo>
                <a:lnTo>
                  <a:pt x="371" y="391"/>
                </a:lnTo>
                <a:lnTo>
                  <a:pt x="365" y="383"/>
                </a:lnTo>
                <a:lnTo>
                  <a:pt x="371" y="373"/>
                </a:lnTo>
                <a:lnTo>
                  <a:pt x="373" y="363"/>
                </a:lnTo>
                <a:lnTo>
                  <a:pt x="368" y="355"/>
                </a:lnTo>
                <a:lnTo>
                  <a:pt x="373" y="350"/>
                </a:lnTo>
                <a:lnTo>
                  <a:pt x="376" y="339"/>
                </a:lnTo>
                <a:lnTo>
                  <a:pt x="388" y="332"/>
                </a:lnTo>
                <a:lnTo>
                  <a:pt x="396" y="332"/>
                </a:lnTo>
                <a:lnTo>
                  <a:pt x="404" y="324"/>
                </a:lnTo>
                <a:lnTo>
                  <a:pt x="399" y="316"/>
                </a:lnTo>
                <a:lnTo>
                  <a:pt x="394" y="299"/>
                </a:lnTo>
                <a:lnTo>
                  <a:pt x="406" y="286"/>
                </a:lnTo>
                <a:lnTo>
                  <a:pt x="406" y="278"/>
                </a:lnTo>
                <a:lnTo>
                  <a:pt x="411" y="270"/>
                </a:lnTo>
                <a:lnTo>
                  <a:pt x="409" y="258"/>
                </a:lnTo>
                <a:lnTo>
                  <a:pt x="417" y="253"/>
                </a:lnTo>
                <a:lnTo>
                  <a:pt x="429" y="247"/>
                </a:lnTo>
                <a:lnTo>
                  <a:pt x="440" y="237"/>
                </a:lnTo>
                <a:lnTo>
                  <a:pt x="445" y="235"/>
                </a:lnTo>
                <a:lnTo>
                  <a:pt x="452" y="230"/>
                </a:lnTo>
                <a:lnTo>
                  <a:pt x="475" y="224"/>
                </a:lnTo>
                <a:lnTo>
                  <a:pt x="509" y="214"/>
                </a:lnTo>
                <a:lnTo>
                  <a:pt x="514" y="207"/>
                </a:lnTo>
                <a:lnTo>
                  <a:pt x="516" y="207"/>
                </a:lnTo>
                <a:lnTo>
                  <a:pt x="526" y="207"/>
                </a:lnTo>
                <a:lnTo>
                  <a:pt x="532" y="207"/>
                </a:lnTo>
                <a:lnTo>
                  <a:pt x="542" y="214"/>
                </a:lnTo>
                <a:lnTo>
                  <a:pt x="539" y="217"/>
                </a:lnTo>
                <a:lnTo>
                  <a:pt x="549" y="219"/>
                </a:lnTo>
                <a:lnTo>
                  <a:pt x="554" y="212"/>
                </a:lnTo>
                <a:lnTo>
                  <a:pt x="552" y="196"/>
                </a:lnTo>
                <a:lnTo>
                  <a:pt x="544" y="189"/>
                </a:lnTo>
                <a:lnTo>
                  <a:pt x="532" y="191"/>
                </a:lnTo>
                <a:lnTo>
                  <a:pt x="521" y="191"/>
                </a:lnTo>
                <a:lnTo>
                  <a:pt x="519" y="186"/>
                </a:lnTo>
                <a:lnTo>
                  <a:pt x="549" y="132"/>
                </a:lnTo>
                <a:lnTo>
                  <a:pt x="549" y="125"/>
                </a:lnTo>
                <a:lnTo>
                  <a:pt x="539" y="127"/>
                </a:lnTo>
                <a:lnTo>
                  <a:pt x="537" y="122"/>
                </a:lnTo>
                <a:lnTo>
                  <a:pt x="524" y="117"/>
                </a:lnTo>
                <a:lnTo>
                  <a:pt x="519" y="117"/>
                </a:lnTo>
                <a:lnTo>
                  <a:pt x="516" y="112"/>
                </a:lnTo>
                <a:lnTo>
                  <a:pt x="506" y="112"/>
                </a:lnTo>
                <a:lnTo>
                  <a:pt x="491" y="120"/>
                </a:lnTo>
                <a:lnTo>
                  <a:pt x="478" y="112"/>
                </a:lnTo>
                <a:lnTo>
                  <a:pt x="465" y="109"/>
                </a:lnTo>
                <a:lnTo>
                  <a:pt x="450" y="117"/>
                </a:lnTo>
                <a:lnTo>
                  <a:pt x="445" y="122"/>
                </a:lnTo>
                <a:lnTo>
                  <a:pt x="432" y="122"/>
                </a:lnTo>
                <a:lnTo>
                  <a:pt x="424" y="120"/>
                </a:lnTo>
                <a:lnTo>
                  <a:pt x="414" y="122"/>
                </a:lnTo>
                <a:lnTo>
                  <a:pt x="406" y="120"/>
                </a:lnTo>
                <a:lnTo>
                  <a:pt x="401" y="112"/>
                </a:lnTo>
                <a:lnTo>
                  <a:pt x="406" y="107"/>
                </a:lnTo>
                <a:lnTo>
                  <a:pt x="401" y="94"/>
                </a:lnTo>
                <a:lnTo>
                  <a:pt x="394" y="92"/>
                </a:lnTo>
                <a:lnTo>
                  <a:pt x="388" y="89"/>
                </a:lnTo>
                <a:lnTo>
                  <a:pt x="391" y="79"/>
                </a:lnTo>
                <a:lnTo>
                  <a:pt x="381" y="63"/>
                </a:lnTo>
                <a:lnTo>
                  <a:pt x="358" y="56"/>
                </a:lnTo>
                <a:lnTo>
                  <a:pt x="350" y="56"/>
                </a:lnTo>
                <a:lnTo>
                  <a:pt x="342" y="40"/>
                </a:lnTo>
                <a:lnTo>
                  <a:pt x="342" y="33"/>
                </a:lnTo>
                <a:lnTo>
                  <a:pt x="330" y="17"/>
                </a:lnTo>
                <a:lnTo>
                  <a:pt x="327" y="12"/>
                </a:lnTo>
                <a:lnTo>
                  <a:pt x="317" y="10"/>
                </a:lnTo>
                <a:lnTo>
                  <a:pt x="299" y="7"/>
                </a:lnTo>
                <a:lnTo>
                  <a:pt x="294" y="0"/>
                </a:lnTo>
                <a:lnTo>
                  <a:pt x="289" y="2"/>
                </a:lnTo>
                <a:lnTo>
                  <a:pt x="291" y="7"/>
                </a:lnTo>
                <a:lnTo>
                  <a:pt x="291" y="12"/>
                </a:lnTo>
                <a:lnTo>
                  <a:pt x="302" y="33"/>
                </a:lnTo>
                <a:lnTo>
                  <a:pt x="304" y="40"/>
                </a:lnTo>
                <a:lnTo>
                  <a:pt x="302" y="53"/>
                </a:lnTo>
                <a:lnTo>
                  <a:pt x="299" y="58"/>
                </a:lnTo>
                <a:lnTo>
                  <a:pt x="289" y="58"/>
                </a:lnTo>
                <a:lnTo>
                  <a:pt x="276" y="89"/>
                </a:lnTo>
                <a:lnTo>
                  <a:pt x="243" y="120"/>
                </a:lnTo>
                <a:lnTo>
                  <a:pt x="222" y="135"/>
                </a:lnTo>
                <a:lnTo>
                  <a:pt x="171" y="150"/>
                </a:lnTo>
                <a:lnTo>
                  <a:pt x="166" y="158"/>
                </a:lnTo>
                <a:lnTo>
                  <a:pt x="128" y="235"/>
                </a:lnTo>
                <a:lnTo>
                  <a:pt x="118" y="245"/>
                </a:lnTo>
                <a:lnTo>
                  <a:pt x="113" y="245"/>
                </a:lnTo>
                <a:lnTo>
                  <a:pt x="97" y="224"/>
                </a:lnTo>
                <a:lnTo>
                  <a:pt x="90" y="222"/>
                </a:lnTo>
                <a:lnTo>
                  <a:pt x="74" y="219"/>
                </a:lnTo>
                <a:lnTo>
                  <a:pt x="69" y="212"/>
                </a:lnTo>
                <a:lnTo>
                  <a:pt x="59" y="217"/>
                </a:lnTo>
                <a:lnTo>
                  <a:pt x="49" y="217"/>
                </a:lnTo>
                <a:lnTo>
                  <a:pt x="49" y="207"/>
                </a:lnTo>
                <a:lnTo>
                  <a:pt x="56" y="196"/>
                </a:lnTo>
                <a:lnTo>
                  <a:pt x="67" y="191"/>
                </a:lnTo>
                <a:lnTo>
                  <a:pt x="62" y="178"/>
                </a:lnTo>
                <a:lnTo>
                  <a:pt x="59" y="176"/>
                </a:lnTo>
                <a:lnTo>
                  <a:pt x="56" y="176"/>
                </a:lnTo>
                <a:lnTo>
                  <a:pt x="33" y="189"/>
                </a:lnTo>
                <a:lnTo>
                  <a:pt x="26" y="196"/>
                </a:lnTo>
                <a:lnTo>
                  <a:pt x="8" y="212"/>
                </a:lnTo>
                <a:lnTo>
                  <a:pt x="5" y="224"/>
                </a:lnTo>
                <a:lnTo>
                  <a:pt x="0" y="235"/>
                </a:lnTo>
                <a:lnTo>
                  <a:pt x="3" y="237"/>
                </a:lnTo>
                <a:lnTo>
                  <a:pt x="10" y="245"/>
                </a:lnTo>
                <a:lnTo>
                  <a:pt x="10" y="253"/>
                </a:lnTo>
                <a:lnTo>
                  <a:pt x="5" y="255"/>
                </a:lnTo>
                <a:lnTo>
                  <a:pt x="5" y="260"/>
                </a:lnTo>
                <a:lnTo>
                  <a:pt x="13" y="270"/>
                </a:lnTo>
                <a:lnTo>
                  <a:pt x="21" y="283"/>
                </a:lnTo>
                <a:lnTo>
                  <a:pt x="21" y="293"/>
                </a:lnTo>
                <a:lnTo>
                  <a:pt x="13" y="293"/>
                </a:lnTo>
                <a:lnTo>
                  <a:pt x="5" y="296"/>
                </a:lnTo>
                <a:lnTo>
                  <a:pt x="3" y="304"/>
                </a:lnTo>
                <a:lnTo>
                  <a:pt x="10" y="311"/>
                </a:lnTo>
                <a:lnTo>
                  <a:pt x="21" y="316"/>
                </a:lnTo>
                <a:lnTo>
                  <a:pt x="33" y="327"/>
                </a:lnTo>
                <a:lnTo>
                  <a:pt x="49" y="329"/>
                </a:lnTo>
                <a:lnTo>
                  <a:pt x="67" y="342"/>
                </a:lnTo>
                <a:lnTo>
                  <a:pt x="77" y="345"/>
                </a:lnTo>
                <a:lnTo>
                  <a:pt x="79" y="352"/>
                </a:lnTo>
                <a:lnTo>
                  <a:pt x="90" y="368"/>
                </a:lnTo>
                <a:lnTo>
                  <a:pt x="92" y="383"/>
                </a:lnTo>
                <a:lnTo>
                  <a:pt x="97" y="391"/>
                </a:lnTo>
                <a:lnTo>
                  <a:pt x="118" y="401"/>
                </a:lnTo>
                <a:lnTo>
                  <a:pt x="125" y="416"/>
                </a:lnTo>
                <a:lnTo>
                  <a:pt x="128" y="429"/>
                </a:lnTo>
                <a:lnTo>
                  <a:pt x="136" y="439"/>
                </a:lnTo>
                <a:lnTo>
                  <a:pt x="136" y="455"/>
                </a:lnTo>
                <a:lnTo>
                  <a:pt x="143" y="467"/>
                </a:lnTo>
                <a:lnTo>
                  <a:pt x="151" y="470"/>
                </a:lnTo>
                <a:lnTo>
                  <a:pt x="159" y="485"/>
                </a:lnTo>
                <a:lnTo>
                  <a:pt x="161" y="498"/>
                </a:lnTo>
                <a:lnTo>
                  <a:pt x="159" y="501"/>
                </a:lnTo>
                <a:lnTo>
                  <a:pt x="166" y="518"/>
                </a:lnTo>
                <a:lnTo>
                  <a:pt x="182" y="539"/>
                </a:lnTo>
                <a:lnTo>
                  <a:pt x="187" y="549"/>
                </a:lnTo>
                <a:lnTo>
                  <a:pt x="184" y="557"/>
                </a:lnTo>
                <a:lnTo>
                  <a:pt x="187" y="562"/>
                </a:lnTo>
                <a:lnTo>
                  <a:pt x="192" y="564"/>
                </a:lnTo>
                <a:lnTo>
                  <a:pt x="210" y="580"/>
                </a:lnTo>
                <a:lnTo>
                  <a:pt x="212" y="587"/>
                </a:lnTo>
                <a:lnTo>
                  <a:pt x="215" y="603"/>
                </a:lnTo>
                <a:lnTo>
                  <a:pt x="220" y="608"/>
                </a:lnTo>
                <a:lnTo>
                  <a:pt x="233" y="613"/>
                </a:lnTo>
                <a:lnTo>
                  <a:pt x="235" y="623"/>
                </a:lnTo>
                <a:lnTo>
                  <a:pt x="248" y="646"/>
                </a:lnTo>
                <a:lnTo>
                  <a:pt x="253" y="656"/>
                </a:lnTo>
                <a:lnTo>
                  <a:pt x="268" y="679"/>
                </a:lnTo>
                <a:lnTo>
                  <a:pt x="268" y="690"/>
                </a:lnTo>
                <a:lnTo>
                  <a:pt x="263" y="692"/>
                </a:lnTo>
                <a:lnTo>
                  <a:pt x="261" y="687"/>
                </a:lnTo>
                <a:lnTo>
                  <a:pt x="258" y="692"/>
                </a:lnTo>
                <a:lnTo>
                  <a:pt x="261" y="700"/>
                </a:lnTo>
                <a:lnTo>
                  <a:pt x="261" y="708"/>
                </a:lnTo>
                <a:lnTo>
                  <a:pt x="266" y="708"/>
                </a:lnTo>
                <a:lnTo>
                  <a:pt x="274" y="710"/>
                </a:lnTo>
                <a:lnTo>
                  <a:pt x="274" y="718"/>
                </a:lnTo>
                <a:lnTo>
                  <a:pt x="274" y="723"/>
                </a:lnTo>
                <a:lnTo>
                  <a:pt x="289" y="733"/>
                </a:lnTo>
                <a:lnTo>
                  <a:pt x="304" y="741"/>
                </a:lnTo>
                <a:lnTo>
                  <a:pt x="304" y="748"/>
                </a:lnTo>
                <a:lnTo>
                  <a:pt x="312" y="756"/>
                </a:lnTo>
                <a:lnTo>
                  <a:pt x="322" y="759"/>
                </a:lnTo>
                <a:lnTo>
                  <a:pt x="325" y="764"/>
                </a:lnTo>
                <a:lnTo>
                  <a:pt x="327" y="771"/>
                </a:lnTo>
                <a:lnTo>
                  <a:pt x="335" y="774"/>
                </a:lnTo>
                <a:lnTo>
                  <a:pt x="350" y="774"/>
                </a:lnTo>
                <a:lnTo>
                  <a:pt x="353" y="769"/>
                </a:lnTo>
                <a:lnTo>
                  <a:pt x="350" y="777"/>
                </a:lnTo>
                <a:lnTo>
                  <a:pt x="360" y="787"/>
                </a:lnTo>
                <a:lnTo>
                  <a:pt x="376" y="794"/>
                </a:lnTo>
                <a:lnTo>
                  <a:pt x="381" y="802"/>
                </a:lnTo>
                <a:lnTo>
                  <a:pt x="383" y="807"/>
                </a:lnTo>
                <a:lnTo>
                  <a:pt x="391" y="812"/>
                </a:lnTo>
                <a:lnTo>
                  <a:pt x="401" y="817"/>
                </a:lnTo>
                <a:lnTo>
                  <a:pt x="406" y="815"/>
                </a:lnTo>
                <a:lnTo>
                  <a:pt x="414" y="817"/>
                </a:lnTo>
                <a:lnTo>
                  <a:pt x="434" y="830"/>
                </a:lnTo>
                <a:lnTo>
                  <a:pt x="447" y="835"/>
                </a:lnTo>
                <a:lnTo>
                  <a:pt x="455" y="835"/>
                </a:lnTo>
                <a:lnTo>
                  <a:pt x="460" y="838"/>
                </a:lnTo>
                <a:lnTo>
                  <a:pt x="463" y="843"/>
                </a:lnTo>
                <a:lnTo>
                  <a:pt x="475" y="853"/>
                </a:lnTo>
                <a:lnTo>
                  <a:pt x="483" y="858"/>
                </a:lnTo>
                <a:lnTo>
                  <a:pt x="493" y="869"/>
                </a:lnTo>
                <a:lnTo>
                  <a:pt x="501" y="871"/>
                </a:lnTo>
                <a:lnTo>
                  <a:pt x="503" y="876"/>
                </a:lnTo>
                <a:lnTo>
                  <a:pt x="503" y="881"/>
                </a:lnTo>
                <a:lnTo>
                  <a:pt x="503" y="889"/>
                </a:lnTo>
                <a:lnTo>
                  <a:pt x="514" y="892"/>
                </a:lnTo>
                <a:lnTo>
                  <a:pt x="524" y="894"/>
                </a:lnTo>
                <a:lnTo>
                  <a:pt x="537" y="909"/>
                </a:lnTo>
                <a:lnTo>
                  <a:pt x="549" y="920"/>
                </a:lnTo>
                <a:lnTo>
                  <a:pt x="560" y="922"/>
                </a:lnTo>
                <a:lnTo>
                  <a:pt x="560" y="925"/>
                </a:lnTo>
                <a:lnTo>
                  <a:pt x="572" y="920"/>
                </a:lnTo>
                <a:lnTo>
                  <a:pt x="583" y="912"/>
                </a:lnTo>
                <a:lnTo>
                  <a:pt x="590" y="915"/>
                </a:lnTo>
                <a:lnTo>
                  <a:pt x="598" y="907"/>
                </a:lnTo>
                <a:lnTo>
                  <a:pt x="603" y="899"/>
                </a:lnTo>
                <a:lnTo>
                  <a:pt x="593" y="892"/>
                </a:lnTo>
                <a:lnTo>
                  <a:pt x="598" y="884"/>
                </a:lnTo>
                <a:lnTo>
                  <a:pt x="600" y="874"/>
                </a:lnTo>
                <a:lnTo>
                  <a:pt x="608" y="876"/>
                </a:lnTo>
                <a:lnTo>
                  <a:pt x="608" y="871"/>
                </a:lnTo>
                <a:lnTo>
                  <a:pt x="600" y="869"/>
                </a:lnTo>
                <a:lnTo>
                  <a:pt x="598" y="863"/>
                </a:lnTo>
                <a:lnTo>
                  <a:pt x="606" y="848"/>
                </a:lnTo>
                <a:lnTo>
                  <a:pt x="616" y="840"/>
                </a:lnTo>
                <a:lnTo>
                  <a:pt x="626" y="828"/>
                </a:lnTo>
                <a:lnTo>
                  <a:pt x="626" y="817"/>
                </a:lnTo>
                <a:lnTo>
                  <a:pt x="613" y="784"/>
                </a:lnTo>
                <a:lnTo>
                  <a:pt x="616" y="777"/>
                </a:lnTo>
                <a:lnTo>
                  <a:pt x="616" y="764"/>
                </a:lnTo>
                <a:lnTo>
                  <a:pt x="613" y="759"/>
                </a:lnTo>
                <a:lnTo>
                  <a:pt x="611" y="748"/>
                </a:lnTo>
                <a:lnTo>
                  <a:pt x="616" y="741"/>
                </a:lnTo>
                <a:lnTo>
                  <a:pt x="621" y="725"/>
                </a:lnTo>
                <a:lnTo>
                  <a:pt x="618" y="695"/>
                </a:lnTo>
                <a:lnTo>
                  <a:pt x="613" y="679"/>
                </a:lnTo>
                <a:lnTo>
                  <a:pt x="621" y="664"/>
                </a:lnTo>
                <a:lnTo>
                  <a:pt x="621" y="631"/>
                </a:lnTo>
                <a:lnTo>
                  <a:pt x="629" y="618"/>
                </a:lnTo>
                <a:lnTo>
                  <a:pt x="629" y="610"/>
                </a:lnTo>
                <a:lnTo>
                  <a:pt x="583" y="5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96A792CC-8BB4-97D2-2554-26B4C8685808}"/>
              </a:ext>
            </a:extLst>
          </p:cNvPr>
          <p:cNvSpPr>
            <a:spLocks/>
          </p:cNvSpPr>
          <p:nvPr/>
        </p:nvSpPr>
        <p:spPr bwMode="auto">
          <a:xfrm>
            <a:off x="9816317" y="2311843"/>
            <a:ext cx="921580" cy="1031255"/>
          </a:xfrm>
          <a:custGeom>
            <a:avLst/>
            <a:gdLst>
              <a:gd name="T0" fmla="*/ 923925 w 605"/>
              <a:gd name="T1" fmla="*/ 787400 h 677"/>
              <a:gd name="T2" fmla="*/ 915988 w 605"/>
              <a:gd name="T3" fmla="*/ 604838 h 677"/>
              <a:gd name="T4" fmla="*/ 871538 w 605"/>
              <a:gd name="T5" fmla="*/ 515938 h 677"/>
              <a:gd name="T6" fmla="*/ 709613 w 605"/>
              <a:gd name="T7" fmla="*/ 425450 h 677"/>
              <a:gd name="T8" fmla="*/ 717550 w 605"/>
              <a:gd name="T9" fmla="*/ 344488 h 677"/>
              <a:gd name="T10" fmla="*/ 636588 w 605"/>
              <a:gd name="T11" fmla="*/ 315913 h 677"/>
              <a:gd name="T12" fmla="*/ 595313 w 605"/>
              <a:gd name="T13" fmla="*/ 279400 h 677"/>
              <a:gd name="T14" fmla="*/ 530225 w 605"/>
              <a:gd name="T15" fmla="*/ 263525 h 677"/>
              <a:gd name="T16" fmla="*/ 454025 w 605"/>
              <a:gd name="T17" fmla="*/ 211138 h 677"/>
              <a:gd name="T18" fmla="*/ 396875 w 605"/>
              <a:gd name="T19" fmla="*/ 211138 h 677"/>
              <a:gd name="T20" fmla="*/ 352425 w 605"/>
              <a:gd name="T21" fmla="*/ 161925 h 677"/>
              <a:gd name="T22" fmla="*/ 327025 w 605"/>
              <a:gd name="T23" fmla="*/ 109538 h 677"/>
              <a:gd name="T24" fmla="*/ 319088 w 605"/>
              <a:gd name="T25" fmla="*/ 23813 h 677"/>
              <a:gd name="T26" fmla="*/ 295275 w 605"/>
              <a:gd name="T27" fmla="*/ 12700 h 677"/>
              <a:gd name="T28" fmla="*/ 238125 w 605"/>
              <a:gd name="T29" fmla="*/ 12700 h 677"/>
              <a:gd name="T30" fmla="*/ 161925 w 605"/>
              <a:gd name="T31" fmla="*/ 73025 h 677"/>
              <a:gd name="T32" fmla="*/ 104775 w 605"/>
              <a:gd name="T33" fmla="*/ 93663 h 677"/>
              <a:gd name="T34" fmla="*/ 47625 w 605"/>
              <a:gd name="T35" fmla="*/ 106363 h 677"/>
              <a:gd name="T36" fmla="*/ 73025 w 605"/>
              <a:gd name="T37" fmla="*/ 219075 h 677"/>
              <a:gd name="T38" fmla="*/ 47625 w 605"/>
              <a:gd name="T39" fmla="*/ 315913 h 677"/>
              <a:gd name="T40" fmla="*/ 52388 w 605"/>
              <a:gd name="T41" fmla="*/ 414338 h 677"/>
              <a:gd name="T42" fmla="*/ 52388 w 605"/>
              <a:gd name="T43" fmla="*/ 450850 h 677"/>
              <a:gd name="T44" fmla="*/ 68263 w 605"/>
              <a:gd name="T45" fmla="*/ 534988 h 677"/>
              <a:gd name="T46" fmla="*/ 36513 w 605"/>
              <a:gd name="T47" fmla="*/ 584200 h 677"/>
              <a:gd name="T48" fmla="*/ 39688 w 605"/>
              <a:gd name="T49" fmla="*/ 620713 h 677"/>
              <a:gd name="T50" fmla="*/ 44450 w 605"/>
              <a:gd name="T51" fmla="*/ 649288 h 677"/>
              <a:gd name="T52" fmla="*/ 73025 w 605"/>
              <a:gd name="T53" fmla="*/ 685800 h 677"/>
              <a:gd name="T54" fmla="*/ 76200 w 605"/>
              <a:gd name="T55" fmla="*/ 735013 h 677"/>
              <a:gd name="T56" fmla="*/ 125413 w 605"/>
              <a:gd name="T57" fmla="*/ 790575 h 677"/>
              <a:gd name="T58" fmla="*/ 104775 w 605"/>
              <a:gd name="T59" fmla="*/ 873125 h 677"/>
              <a:gd name="T60" fmla="*/ 209550 w 605"/>
              <a:gd name="T61" fmla="*/ 1074738 h 677"/>
              <a:gd name="T62" fmla="*/ 246063 w 605"/>
              <a:gd name="T63" fmla="*/ 1063625 h 677"/>
              <a:gd name="T64" fmla="*/ 271463 w 605"/>
              <a:gd name="T65" fmla="*/ 1022350 h 677"/>
              <a:gd name="T66" fmla="*/ 339725 w 605"/>
              <a:gd name="T67" fmla="*/ 1001713 h 677"/>
              <a:gd name="T68" fmla="*/ 392113 w 605"/>
              <a:gd name="T69" fmla="*/ 1001713 h 677"/>
              <a:gd name="T70" fmla="*/ 436563 w 605"/>
              <a:gd name="T71" fmla="*/ 1019175 h 677"/>
              <a:gd name="T72" fmla="*/ 461963 w 605"/>
              <a:gd name="T73" fmla="*/ 1050925 h 677"/>
              <a:gd name="T74" fmla="*/ 469900 w 605"/>
              <a:gd name="T75" fmla="*/ 1006475 h 677"/>
              <a:gd name="T76" fmla="*/ 563563 w 605"/>
              <a:gd name="T77" fmla="*/ 990600 h 677"/>
              <a:gd name="T78" fmla="*/ 603250 w 605"/>
              <a:gd name="T79" fmla="*/ 933450 h 677"/>
              <a:gd name="T80" fmla="*/ 595313 w 605"/>
              <a:gd name="T81" fmla="*/ 881063 h 677"/>
              <a:gd name="T82" fmla="*/ 631825 w 605"/>
              <a:gd name="T83" fmla="*/ 803275 h 677"/>
              <a:gd name="T84" fmla="*/ 842963 w 605"/>
              <a:gd name="T85" fmla="*/ 763588 h 677"/>
              <a:gd name="T86" fmla="*/ 915988 w 605"/>
              <a:gd name="T87" fmla="*/ 811213 h 6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5" h="677">
                <a:moveTo>
                  <a:pt x="577" y="511"/>
                </a:moveTo>
                <a:lnTo>
                  <a:pt x="582" y="504"/>
                </a:lnTo>
                <a:lnTo>
                  <a:pt x="582" y="496"/>
                </a:lnTo>
                <a:lnTo>
                  <a:pt x="605" y="450"/>
                </a:lnTo>
                <a:lnTo>
                  <a:pt x="602" y="424"/>
                </a:lnTo>
                <a:lnTo>
                  <a:pt x="577" y="381"/>
                </a:lnTo>
                <a:lnTo>
                  <a:pt x="554" y="373"/>
                </a:lnTo>
                <a:lnTo>
                  <a:pt x="554" y="355"/>
                </a:lnTo>
                <a:lnTo>
                  <a:pt x="549" y="325"/>
                </a:lnTo>
                <a:lnTo>
                  <a:pt x="464" y="322"/>
                </a:lnTo>
                <a:lnTo>
                  <a:pt x="467" y="299"/>
                </a:lnTo>
                <a:lnTo>
                  <a:pt x="447" y="268"/>
                </a:lnTo>
                <a:lnTo>
                  <a:pt x="454" y="258"/>
                </a:lnTo>
                <a:lnTo>
                  <a:pt x="449" y="240"/>
                </a:lnTo>
                <a:lnTo>
                  <a:pt x="452" y="217"/>
                </a:lnTo>
                <a:lnTo>
                  <a:pt x="447" y="210"/>
                </a:lnTo>
                <a:lnTo>
                  <a:pt x="429" y="197"/>
                </a:lnTo>
                <a:lnTo>
                  <a:pt x="401" y="199"/>
                </a:lnTo>
                <a:lnTo>
                  <a:pt x="388" y="194"/>
                </a:lnTo>
                <a:lnTo>
                  <a:pt x="378" y="192"/>
                </a:lnTo>
                <a:lnTo>
                  <a:pt x="375" y="176"/>
                </a:lnTo>
                <a:lnTo>
                  <a:pt x="362" y="171"/>
                </a:lnTo>
                <a:lnTo>
                  <a:pt x="342" y="164"/>
                </a:lnTo>
                <a:lnTo>
                  <a:pt x="334" y="166"/>
                </a:lnTo>
                <a:lnTo>
                  <a:pt x="316" y="146"/>
                </a:lnTo>
                <a:lnTo>
                  <a:pt x="304" y="151"/>
                </a:lnTo>
                <a:lnTo>
                  <a:pt x="286" y="133"/>
                </a:lnTo>
                <a:lnTo>
                  <a:pt x="265" y="138"/>
                </a:lnTo>
                <a:lnTo>
                  <a:pt x="263" y="143"/>
                </a:lnTo>
                <a:lnTo>
                  <a:pt x="250" y="133"/>
                </a:lnTo>
                <a:lnTo>
                  <a:pt x="235" y="123"/>
                </a:lnTo>
                <a:lnTo>
                  <a:pt x="224" y="118"/>
                </a:lnTo>
                <a:lnTo>
                  <a:pt x="222" y="102"/>
                </a:lnTo>
                <a:lnTo>
                  <a:pt x="209" y="97"/>
                </a:lnTo>
                <a:lnTo>
                  <a:pt x="201" y="79"/>
                </a:lnTo>
                <a:lnTo>
                  <a:pt x="206" y="69"/>
                </a:lnTo>
                <a:lnTo>
                  <a:pt x="199" y="49"/>
                </a:lnTo>
                <a:lnTo>
                  <a:pt x="206" y="33"/>
                </a:lnTo>
                <a:lnTo>
                  <a:pt x="201" y="15"/>
                </a:lnTo>
                <a:lnTo>
                  <a:pt x="204" y="5"/>
                </a:lnTo>
                <a:lnTo>
                  <a:pt x="196" y="0"/>
                </a:lnTo>
                <a:lnTo>
                  <a:pt x="186" y="8"/>
                </a:lnTo>
                <a:lnTo>
                  <a:pt x="176" y="0"/>
                </a:lnTo>
                <a:lnTo>
                  <a:pt x="166" y="0"/>
                </a:lnTo>
                <a:lnTo>
                  <a:pt x="150" y="8"/>
                </a:lnTo>
                <a:lnTo>
                  <a:pt x="135" y="10"/>
                </a:lnTo>
                <a:lnTo>
                  <a:pt x="112" y="26"/>
                </a:lnTo>
                <a:lnTo>
                  <a:pt x="102" y="46"/>
                </a:lnTo>
                <a:lnTo>
                  <a:pt x="89" y="51"/>
                </a:lnTo>
                <a:lnTo>
                  <a:pt x="76" y="51"/>
                </a:lnTo>
                <a:lnTo>
                  <a:pt x="66" y="59"/>
                </a:lnTo>
                <a:lnTo>
                  <a:pt x="58" y="59"/>
                </a:lnTo>
                <a:lnTo>
                  <a:pt x="46" y="67"/>
                </a:lnTo>
                <a:lnTo>
                  <a:pt x="30" y="67"/>
                </a:lnTo>
                <a:lnTo>
                  <a:pt x="0" y="67"/>
                </a:lnTo>
                <a:lnTo>
                  <a:pt x="46" y="130"/>
                </a:lnTo>
                <a:lnTo>
                  <a:pt x="46" y="138"/>
                </a:lnTo>
                <a:lnTo>
                  <a:pt x="38" y="151"/>
                </a:lnTo>
                <a:lnTo>
                  <a:pt x="38" y="184"/>
                </a:lnTo>
                <a:lnTo>
                  <a:pt x="30" y="199"/>
                </a:lnTo>
                <a:lnTo>
                  <a:pt x="35" y="215"/>
                </a:lnTo>
                <a:lnTo>
                  <a:pt x="38" y="245"/>
                </a:lnTo>
                <a:lnTo>
                  <a:pt x="33" y="261"/>
                </a:lnTo>
                <a:lnTo>
                  <a:pt x="28" y="268"/>
                </a:lnTo>
                <a:lnTo>
                  <a:pt x="30" y="279"/>
                </a:lnTo>
                <a:lnTo>
                  <a:pt x="33" y="284"/>
                </a:lnTo>
                <a:lnTo>
                  <a:pt x="33" y="297"/>
                </a:lnTo>
                <a:lnTo>
                  <a:pt x="30" y="304"/>
                </a:lnTo>
                <a:lnTo>
                  <a:pt x="43" y="337"/>
                </a:lnTo>
                <a:lnTo>
                  <a:pt x="43" y="348"/>
                </a:lnTo>
                <a:lnTo>
                  <a:pt x="33" y="360"/>
                </a:lnTo>
                <a:lnTo>
                  <a:pt x="23" y="368"/>
                </a:lnTo>
                <a:lnTo>
                  <a:pt x="15" y="383"/>
                </a:lnTo>
                <a:lnTo>
                  <a:pt x="17" y="389"/>
                </a:lnTo>
                <a:lnTo>
                  <a:pt x="25" y="391"/>
                </a:lnTo>
                <a:lnTo>
                  <a:pt x="25" y="396"/>
                </a:lnTo>
                <a:lnTo>
                  <a:pt x="28" y="396"/>
                </a:lnTo>
                <a:lnTo>
                  <a:pt x="28" y="409"/>
                </a:lnTo>
                <a:lnTo>
                  <a:pt x="38" y="417"/>
                </a:lnTo>
                <a:lnTo>
                  <a:pt x="43" y="422"/>
                </a:lnTo>
                <a:lnTo>
                  <a:pt x="46" y="432"/>
                </a:lnTo>
                <a:lnTo>
                  <a:pt x="43" y="442"/>
                </a:lnTo>
                <a:lnTo>
                  <a:pt x="46" y="447"/>
                </a:lnTo>
                <a:lnTo>
                  <a:pt x="48" y="463"/>
                </a:lnTo>
                <a:lnTo>
                  <a:pt x="56" y="473"/>
                </a:lnTo>
                <a:lnTo>
                  <a:pt x="76" y="491"/>
                </a:lnTo>
                <a:lnTo>
                  <a:pt x="79" y="498"/>
                </a:lnTo>
                <a:lnTo>
                  <a:pt x="74" y="514"/>
                </a:lnTo>
                <a:lnTo>
                  <a:pt x="76" y="524"/>
                </a:lnTo>
                <a:lnTo>
                  <a:pt x="66" y="550"/>
                </a:lnTo>
                <a:lnTo>
                  <a:pt x="71" y="560"/>
                </a:lnTo>
                <a:lnTo>
                  <a:pt x="97" y="580"/>
                </a:lnTo>
                <a:lnTo>
                  <a:pt x="132" y="677"/>
                </a:lnTo>
                <a:lnTo>
                  <a:pt x="145" y="677"/>
                </a:lnTo>
                <a:lnTo>
                  <a:pt x="148" y="670"/>
                </a:lnTo>
                <a:lnTo>
                  <a:pt x="155" y="670"/>
                </a:lnTo>
                <a:lnTo>
                  <a:pt x="163" y="662"/>
                </a:lnTo>
                <a:lnTo>
                  <a:pt x="171" y="644"/>
                </a:lnTo>
                <a:lnTo>
                  <a:pt x="189" y="624"/>
                </a:lnTo>
                <a:lnTo>
                  <a:pt x="201" y="621"/>
                </a:lnTo>
                <a:lnTo>
                  <a:pt x="214" y="631"/>
                </a:lnTo>
                <a:lnTo>
                  <a:pt x="227" y="629"/>
                </a:lnTo>
                <a:lnTo>
                  <a:pt x="237" y="626"/>
                </a:lnTo>
                <a:lnTo>
                  <a:pt x="247" y="631"/>
                </a:lnTo>
                <a:lnTo>
                  <a:pt x="265" y="626"/>
                </a:lnTo>
                <a:lnTo>
                  <a:pt x="273" y="629"/>
                </a:lnTo>
                <a:lnTo>
                  <a:pt x="275" y="642"/>
                </a:lnTo>
                <a:lnTo>
                  <a:pt x="283" y="662"/>
                </a:lnTo>
                <a:lnTo>
                  <a:pt x="286" y="667"/>
                </a:lnTo>
                <a:lnTo>
                  <a:pt x="291" y="662"/>
                </a:lnTo>
                <a:lnTo>
                  <a:pt x="291" y="652"/>
                </a:lnTo>
                <a:lnTo>
                  <a:pt x="296" y="642"/>
                </a:lnTo>
                <a:lnTo>
                  <a:pt x="296" y="634"/>
                </a:lnTo>
                <a:lnTo>
                  <a:pt x="304" y="621"/>
                </a:lnTo>
                <a:lnTo>
                  <a:pt x="332" y="621"/>
                </a:lnTo>
                <a:lnTo>
                  <a:pt x="355" y="624"/>
                </a:lnTo>
                <a:lnTo>
                  <a:pt x="365" y="631"/>
                </a:lnTo>
                <a:lnTo>
                  <a:pt x="367" y="616"/>
                </a:lnTo>
                <a:lnTo>
                  <a:pt x="380" y="588"/>
                </a:lnTo>
                <a:lnTo>
                  <a:pt x="383" y="575"/>
                </a:lnTo>
                <a:lnTo>
                  <a:pt x="380" y="562"/>
                </a:lnTo>
                <a:lnTo>
                  <a:pt x="375" y="555"/>
                </a:lnTo>
                <a:lnTo>
                  <a:pt x="390" y="532"/>
                </a:lnTo>
                <a:lnTo>
                  <a:pt x="398" y="514"/>
                </a:lnTo>
                <a:lnTo>
                  <a:pt x="398" y="506"/>
                </a:lnTo>
                <a:lnTo>
                  <a:pt x="408" y="498"/>
                </a:lnTo>
                <a:lnTo>
                  <a:pt x="475" y="481"/>
                </a:lnTo>
                <a:lnTo>
                  <a:pt x="531" y="481"/>
                </a:lnTo>
                <a:lnTo>
                  <a:pt x="562" y="504"/>
                </a:lnTo>
                <a:lnTo>
                  <a:pt x="569" y="506"/>
                </a:lnTo>
                <a:lnTo>
                  <a:pt x="577" y="511"/>
                </a:lnTo>
                <a:close/>
              </a:path>
            </a:pathLst>
          </a:custGeom>
          <a:solidFill>
            <a:srgbClr val="EE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B2293E3D-C583-2162-D836-B39F77F39004}"/>
              </a:ext>
            </a:extLst>
          </p:cNvPr>
          <p:cNvSpPr>
            <a:spLocks/>
          </p:cNvSpPr>
          <p:nvPr/>
        </p:nvSpPr>
        <p:spPr bwMode="auto">
          <a:xfrm>
            <a:off x="10372312" y="3044537"/>
            <a:ext cx="633681" cy="668717"/>
          </a:xfrm>
          <a:custGeom>
            <a:avLst/>
            <a:gdLst>
              <a:gd name="T0" fmla="*/ 3175 w 416"/>
              <a:gd name="T1" fmla="*/ 214313 h 439"/>
              <a:gd name="T2" fmla="*/ 28575 w 416"/>
              <a:gd name="T3" fmla="*/ 149225 h 439"/>
              <a:gd name="T4" fmla="*/ 15875 w 416"/>
              <a:gd name="T5" fmla="*/ 117475 h 439"/>
              <a:gd name="T6" fmla="*/ 52388 w 416"/>
              <a:gd name="T7" fmla="*/ 52388 h 439"/>
              <a:gd name="T8" fmla="*/ 68263 w 416"/>
              <a:gd name="T9" fmla="*/ 26988 h 439"/>
              <a:gd name="T10" fmla="*/ 263525 w 416"/>
              <a:gd name="T11" fmla="*/ 0 h 439"/>
              <a:gd name="T12" fmla="*/ 323850 w 416"/>
              <a:gd name="T13" fmla="*/ 39688 h 439"/>
              <a:gd name="T14" fmla="*/ 336550 w 416"/>
              <a:gd name="T15" fmla="*/ 73025 h 439"/>
              <a:gd name="T16" fmla="*/ 357188 w 416"/>
              <a:gd name="T17" fmla="*/ 112713 h 439"/>
              <a:gd name="T18" fmla="*/ 365125 w 416"/>
              <a:gd name="T19" fmla="*/ 182563 h 439"/>
              <a:gd name="T20" fmla="*/ 365125 w 416"/>
              <a:gd name="T21" fmla="*/ 219075 h 439"/>
              <a:gd name="T22" fmla="*/ 396875 w 416"/>
              <a:gd name="T23" fmla="*/ 230188 h 439"/>
              <a:gd name="T24" fmla="*/ 446088 w 416"/>
              <a:gd name="T25" fmla="*/ 234950 h 439"/>
              <a:gd name="T26" fmla="*/ 503238 w 416"/>
              <a:gd name="T27" fmla="*/ 230188 h 439"/>
              <a:gd name="T28" fmla="*/ 539750 w 416"/>
              <a:gd name="T29" fmla="*/ 246063 h 439"/>
              <a:gd name="T30" fmla="*/ 563563 w 416"/>
              <a:gd name="T31" fmla="*/ 347663 h 439"/>
              <a:gd name="T32" fmla="*/ 587375 w 416"/>
              <a:gd name="T33" fmla="*/ 381000 h 439"/>
              <a:gd name="T34" fmla="*/ 636588 w 416"/>
              <a:gd name="T35" fmla="*/ 373063 h 439"/>
              <a:gd name="T36" fmla="*/ 660400 w 416"/>
              <a:gd name="T37" fmla="*/ 384175 h 439"/>
              <a:gd name="T38" fmla="*/ 649288 w 416"/>
              <a:gd name="T39" fmla="*/ 469900 h 439"/>
              <a:gd name="T40" fmla="*/ 644525 w 416"/>
              <a:gd name="T41" fmla="*/ 482600 h 439"/>
              <a:gd name="T42" fmla="*/ 644525 w 416"/>
              <a:gd name="T43" fmla="*/ 498475 h 439"/>
              <a:gd name="T44" fmla="*/ 636588 w 416"/>
              <a:gd name="T45" fmla="*/ 511175 h 439"/>
              <a:gd name="T46" fmla="*/ 639763 w 416"/>
              <a:gd name="T47" fmla="*/ 539750 h 439"/>
              <a:gd name="T48" fmla="*/ 623888 w 416"/>
              <a:gd name="T49" fmla="*/ 579438 h 439"/>
              <a:gd name="T50" fmla="*/ 608013 w 416"/>
              <a:gd name="T51" fmla="*/ 615950 h 439"/>
              <a:gd name="T52" fmla="*/ 566738 w 416"/>
              <a:gd name="T53" fmla="*/ 660400 h 439"/>
              <a:gd name="T54" fmla="*/ 534988 w 416"/>
              <a:gd name="T55" fmla="*/ 673100 h 439"/>
              <a:gd name="T56" fmla="*/ 514350 w 416"/>
              <a:gd name="T57" fmla="*/ 696913 h 439"/>
              <a:gd name="T58" fmla="*/ 493713 w 416"/>
              <a:gd name="T59" fmla="*/ 688975 h 439"/>
              <a:gd name="T60" fmla="*/ 446088 w 416"/>
              <a:gd name="T61" fmla="*/ 676275 h 439"/>
              <a:gd name="T62" fmla="*/ 344488 w 416"/>
              <a:gd name="T63" fmla="*/ 668338 h 439"/>
              <a:gd name="T64" fmla="*/ 336550 w 416"/>
              <a:gd name="T65" fmla="*/ 652463 h 439"/>
              <a:gd name="T66" fmla="*/ 373063 w 416"/>
              <a:gd name="T67" fmla="*/ 600075 h 439"/>
              <a:gd name="T68" fmla="*/ 376238 w 416"/>
              <a:gd name="T69" fmla="*/ 571500 h 439"/>
              <a:gd name="T70" fmla="*/ 401638 w 416"/>
              <a:gd name="T71" fmla="*/ 542925 h 439"/>
              <a:gd name="T72" fmla="*/ 396875 w 416"/>
              <a:gd name="T73" fmla="*/ 506413 h 439"/>
              <a:gd name="T74" fmla="*/ 357188 w 416"/>
              <a:gd name="T75" fmla="*/ 466725 h 439"/>
              <a:gd name="T76" fmla="*/ 276225 w 416"/>
              <a:gd name="T77" fmla="*/ 446088 h 439"/>
              <a:gd name="T78" fmla="*/ 227013 w 416"/>
              <a:gd name="T79" fmla="*/ 412750 h 439"/>
              <a:gd name="T80" fmla="*/ 149225 w 416"/>
              <a:gd name="T81" fmla="*/ 384175 h 439"/>
              <a:gd name="T82" fmla="*/ 117475 w 416"/>
              <a:gd name="T83" fmla="*/ 347663 h 439"/>
              <a:gd name="T84" fmla="*/ 52388 w 416"/>
              <a:gd name="T85" fmla="*/ 300038 h 439"/>
              <a:gd name="T86" fmla="*/ 20638 w 416"/>
              <a:gd name="T87" fmla="*/ 258763 h 439"/>
              <a:gd name="T88" fmla="*/ 0 w 416"/>
              <a:gd name="T89" fmla="*/ 238125 h 43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16" h="439">
                <a:moveTo>
                  <a:pt x="0" y="150"/>
                </a:moveTo>
                <a:lnTo>
                  <a:pt x="2" y="135"/>
                </a:lnTo>
                <a:lnTo>
                  <a:pt x="15" y="107"/>
                </a:lnTo>
                <a:lnTo>
                  <a:pt x="18" y="94"/>
                </a:lnTo>
                <a:lnTo>
                  <a:pt x="15" y="81"/>
                </a:lnTo>
                <a:lnTo>
                  <a:pt x="10" y="74"/>
                </a:lnTo>
                <a:lnTo>
                  <a:pt x="25" y="51"/>
                </a:lnTo>
                <a:lnTo>
                  <a:pt x="33" y="33"/>
                </a:lnTo>
                <a:lnTo>
                  <a:pt x="33" y="25"/>
                </a:lnTo>
                <a:lnTo>
                  <a:pt x="43" y="17"/>
                </a:lnTo>
                <a:lnTo>
                  <a:pt x="110" y="0"/>
                </a:lnTo>
                <a:lnTo>
                  <a:pt x="166" y="0"/>
                </a:lnTo>
                <a:lnTo>
                  <a:pt x="197" y="23"/>
                </a:lnTo>
                <a:lnTo>
                  <a:pt x="204" y="25"/>
                </a:lnTo>
                <a:lnTo>
                  <a:pt x="214" y="35"/>
                </a:lnTo>
                <a:lnTo>
                  <a:pt x="212" y="46"/>
                </a:lnTo>
                <a:lnTo>
                  <a:pt x="225" y="56"/>
                </a:lnTo>
                <a:lnTo>
                  <a:pt x="225" y="71"/>
                </a:lnTo>
                <a:lnTo>
                  <a:pt x="235" y="86"/>
                </a:lnTo>
                <a:lnTo>
                  <a:pt x="230" y="115"/>
                </a:lnTo>
                <a:lnTo>
                  <a:pt x="232" y="127"/>
                </a:lnTo>
                <a:lnTo>
                  <a:pt x="230" y="138"/>
                </a:lnTo>
                <a:lnTo>
                  <a:pt x="232" y="148"/>
                </a:lnTo>
                <a:lnTo>
                  <a:pt x="250" y="145"/>
                </a:lnTo>
                <a:lnTo>
                  <a:pt x="258" y="150"/>
                </a:lnTo>
                <a:lnTo>
                  <a:pt x="281" y="148"/>
                </a:lnTo>
                <a:lnTo>
                  <a:pt x="296" y="153"/>
                </a:lnTo>
                <a:lnTo>
                  <a:pt x="317" y="145"/>
                </a:lnTo>
                <a:lnTo>
                  <a:pt x="329" y="153"/>
                </a:lnTo>
                <a:lnTo>
                  <a:pt x="340" y="155"/>
                </a:lnTo>
                <a:lnTo>
                  <a:pt x="342" y="166"/>
                </a:lnTo>
                <a:lnTo>
                  <a:pt x="355" y="219"/>
                </a:lnTo>
                <a:lnTo>
                  <a:pt x="363" y="237"/>
                </a:lnTo>
                <a:lnTo>
                  <a:pt x="370" y="240"/>
                </a:lnTo>
                <a:lnTo>
                  <a:pt x="391" y="230"/>
                </a:lnTo>
                <a:lnTo>
                  <a:pt x="401" y="235"/>
                </a:lnTo>
                <a:lnTo>
                  <a:pt x="409" y="240"/>
                </a:lnTo>
                <a:lnTo>
                  <a:pt x="416" y="242"/>
                </a:lnTo>
                <a:lnTo>
                  <a:pt x="411" y="250"/>
                </a:lnTo>
                <a:lnTo>
                  <a:pt x="409" y="296"/>
                </a:lnTo>
                <a:lnTo>
                  <a:pt x="409" y="301"/>
                </a:lnTo>
                <a:lnTo>
                  <a:pt x="406" y="304"/>
                </a:lnTo>
                <a:lnTo>
                  <a:pt x="406" y="309"/>
                </a:lnTo>
                <a:lnTo>
                  <a:pt x="406" y="314"/>
                </a:lnTo>
                <a:lnTo>
                  <a:pt x="406" y="319"/>
                </a:lnTo>
                <a:lnTo>
                  <a:pt x="401" y="322"/>
                </a:lnTo>
                <a:lnTo>
                  <a:pt x="401" y="334"/>
                </a:lnTo>
                <a:lnTo>
                  <a:pt x="403" y="340"/>
                </a:lnTo>
                <a:lnTo>
                  <a:pt x="401" y="357"/>
                </a:lnTo>
                <a:lnTo>
                  <a:pt x="393" y="365"/>
                </a:lnTo>
                <a:lnTo>
                  <a:pt x="386" y="378"/>
                </a:lnTo>
                <a:lnTo>
                  <a:pt x="383" y="388"/>
                </a:lnTo>
                <a:lnTo>
                  <a:pt x="360" y="403"/>
                </a:lnTo>
                <a:lnTo>
                  <a:pt x="357" y="416"/>
                </a:lnTo>
                <a:lnTo>
                  <a:pt x="347" y="426"/>
                </a:lnTo>
                <a:lnTo>
                  <a:pt x="337" y="424"/>
                </a:lnTo>
                <a:lnTo>
                  <a:pt x="334" y="426"/>
                </a:lnTo>
                <a:lnTo>
                  <a:pt x="324" y="439"/>
                </a:lnTo>
                <a:lnTo>
                  <a:pt x="319" y="434"/>
                </a:lnTo>
                <a:lnTo>
                  <a:pt x="311" y="434"/>
                </a:lnTo>
                <a:lnTo>
                  <a:pt x="301" y="439"/>
                </a:lnTo>
                <a:lnTo>
                  <a:pt x="281" y="426"/>
                </a:lnTo>
                <a:lnTo>
                  <a:pt x="253" y="416"/>
                </a:lnTo>
                <a:lnTo>
                  <a:pt x="217" y="421"/>
                </a:lnTo>
                <a:lnTo>
                  <a:pt x="209" y="424"/>
                </a:lnTo>
                <a:lnTo>
                  <a:pt x="212" y="411"/>
                </a:lnTo>
                <a:lnTo>
                  <a:pt x="227" y="396"/>
                </a:lnTo>
                <a:lnTo>
                  <a:pt x="235" y="378"/>
                </a:lnTo>
                <a:lnTo>
                  <a:pt x="232" y="368"/>
                </a:lnTo>
                <a:lnTo>
                  <a:pt x="237" y="360"/>
                </a:lnTo>
                <a:lnTo>
                  <a:pt x="245" y="352"/>
                </a:lnTo>
                <a:lnTo>
                  <a:pt x="253" y="342"/>
                </a:lnTo>
                <a:lnTo>
                  <a:pt x="255" y="332"/>
                </a:lnTo>
                <a:lnTo>
                  <a:pt x="250" y="319"/>
                </a:lnTo>
                <a:lnTo>
                  <a:pt x="235" y="306"/>
                </a:lnTo>
                <a:lnTo>
                  <a:pt x="225" y="294"/>
                </a:lnTo>
                <a:lnTo>
                  <a:pt x="194" y="291"/>
                </a:lnTo>
                <a:lnTo>
                  <a:pt x="174" y="281"/>
                </a:lnTo>
                <a:lnTo>
                  <a:pt x="151" y="260"/>
                </a:lnTo>
                <a:lnTo>
                  <a:pt x="143" y="260"/>
                </a:lnTo>
                <a:lnTo>
                  <a:pt x="125" y="250"/>
                </a:lnTo>
                <a:lnTo>
                  <a:pt x="94" y="242"/>
                </a:lnTo>
                <a:lnTo>
                  <a:pt x="87" y="230"/>
                </a:lnTo>
                <a:lnTo>
                  <a:pt x="74" y="219"/>
                </a:lnTo>
                <a:lnTo>
                  <a:pt x="64" y="217"/>
                </a:lnTo>
                <a:lnTo>
                  <a:pt x="33" y="189"/>
                </a:lnTo>
                <a:lnTo>
                  <a:pt x="20" y="166"/>
                </a:lnTo>
                <a:lnTo>
                  <a:pt x="13" y="163"/>
                </a:lnTo>
                <a:lnTo>
                  <a:pt x="0" y="153"/>
                </a:lnTo>
                <a:lnTo>
                  <a:pt x="0" y="150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205BF2B8-2831-32F8-2955-4485579C6A95}"/>
              </a:ext>
            </a:extLst>
          </p:cNvPr>
          <p:cNvSpPr>
            <a:spLocks/>
          </p:cNvSpPr>
          <p:nvPr/>
        </p:nvSpPr>
        <p:spPr bwMode="auto">
          <a:xfrm>
            <a:off x="10757699" y="3908232"/>
            <a:ext cx="376249" cy="428039"/>
          </a:xfrm>
          <a:custGeom>
            <a:avLst/>
            <a:gdLst>
              <a:gd name="T0" fmla="*/ 52388 w 247"/>
              <a:gd name="T1" fmla="*/ 7938 h 281"/>
              <a:gd name="T2" fmla="*/ 101600 w 247"/>
              <a:gd name="T3" fmla="*/ 0 h 281"/>
              <a:gd name="T4" fmla="*/ 133350 w 247"/>
              <a:gd name="T5" fmla="*/ 36513 h 281"/>
              <a:gd name="T6" fmla="*/ 157163 w 247"/>
              <a:gd name="T7" fmla="*/ 65088 h 281"/>
              <a:gd name="T8" fmla="*/ 185738 w 247"/>
              <a:gd name="T9" fmla="*/ 93663 h 281"/>
              <a:gd name="T10" fmla="*/ 211138 w 247"/>
              <a:gd name="T11" fmla="*/ 77788 h 281"/>
              <a:gd name="T12" fmla="*/ 247650 w 247"/>
              <a:gd name="T13" fmla="*/ 117475 h 281"/>
              <a:gd name="T14" fmla="*/ 282575 w 247"/>
              <a:gd name="T15" fmla="*/ 138113 h 281"/>
              <a:gd name="T16" fmla="*/ 300038 w 247"/>
              <a:gd name="T17" fmla="*/ 158750 h 281"/>
              <a:gd name="T18" fmla="*/ 347663 w 247"/>
              <a:gd name="T19" fmla="*/ 190500 h 281"/>
              <a:gd name="T20" fmla="*/ 384175 w 247"/>
              <a:gd name="T21" fmla="*/ 231775 h 281"/>
              <a:gd name="T22" fmla="*/ 365125 w 247"/>
              <a:gd name="T23" fmla="*/ 276225 h 281"/>
              <a:gd name="T24" fmla="*/ 376238 w 247"/>
              <a:gd name="T25" fmla="*/ 304800 h 281"/>
              <a:gd name="T26" fmla="*/ 388938 w 247"/>
              <a:gd name="T27" fmla="*/ 320675 h 281"/>
              <a:gd name="T28" fmla="*/ 384175 w 247"/>
              <a:gd name="T29" fmla="*/ 328613 h 281"/>
              <a:gd name="T30" fmla="*/ 373063 w 247"/>
              <a:gd name="T31" fmla="*/ 365125 h 281"/>
              <a:gd name="T32" fmla="*/ 352425 w 247"/>
              <a:gd name="T33" fmla="*/ 388938 h 281"/>
              <a:gd name="T34" fmla="*/ 347663 w 247"/>
              <a:gd name="T35" fmla="*/ 401638 h 281"/>
              <a:gd name="T36" fmla="*/ 300038 w 247"/>
              <a:gd name="T37" fmla="*/ 433388 h 281"/>
              <a:gd name="T38" fmla="*/ 292100 w 247"/>
              <a:gd name="T39" fmla="*/ 430213 h 281"/>
              <a:gd name="T40" fmla="*/ 282575 w 247"/>
              <a:gd name="T41" fmla="*/ 446088 h 281"/>
              <a:gd name="T42" fmla="*/ 258763 w 247"/>
              <a:gd name="T43" fmla="*/ 438150 h 281"/>
              <a:gd name="T44" fmla="*/ 242888 w 247"/>
              <a:gd name="T45" fmla="*/ 433388 h 281"/>
              <a:gd name="T46" fmla="*/ 201613 w 247"/>
              <a:gd name="T47" fmla="*/ 433388 h 281"/>
              <a:gd name="T48" fmla="*/ 169863 w 247"/>
              <a:gd name="T49" fmla="*/ 442913 h 281"/>
              <a:gd name="T50" fmla="*/ 174625 w 247"/>
              <a:gd name="T51" fmla="*/ 430213 h 281"/>
              <a:gd name="T52" fmla="*/ 157163 w 247"/>
              <a:gd name="T53" fmla="*/ 425450 h 281"/>
              <a:gd name="T54" fmla="*/ 128588 w 247"/>
              <a:gd name="T55" fmla="*/ 409575 h 281"/>
              <a:gd name="T56" fmla="*/ 73025 w 247"/>
              <a:gd name="T57" fmla="*/ 409575 h 281"/>
              <a:gd name="T58" fmla="*/ 39688 w 247"/>
              <a:gd name="T59" fmla="*/ 388938 h 281"/>
              <a:gd name="T60" fmla="*/ 11113 w 247"/>
              <a:gd name="T61" fmla="*/ 352425 h 281"/>
              <a:gd name="T62" fmla="*/ 0 w 247"/>
              <a:gd name="T63" fmla="*/ 292100 h 281"/>
              <a:gd name="T64" fmla="*/ 3175 w 247"/>
              <a:gd name="T65" fmla="*/ 287338 h 281"/>
              <a:gd name="T66" fmla="*/ 19050 w 247"/>
              <a:gd name="T67" fmla="*/ 263525 h 281"/>
              <a:gd name="T68" fmla="*/ 7938 w 247"/>
              <a:gd name="T69" fmla="*/ 206375 h 281"/>
              <a:gd name="T70" fmla="*/ 7938 w 247"/>
              <a:gd name="T71" fmla="*/ 174625 h 281"/>
              <a:gd name="T72" fmla="*/ 15875 w 247"/>
              <a:gd name="T73" fmla="*/ 141288 h 281"/>
              <a:gd name="T74" fmla="*/ 23813 w 247"/>
              <a:gd name="T75" fmla="*/ 96838 h 281"/>
              <a:gd name="T76" fmla="*/ 23813 w 247"/>
              <a:gd name="T77" fmla="*/ 73025 h 281"/>
              <a:gd name="T78" fmla="*/ 31750 w 247"/>
              <a:gd name="T79" fmla="*/ 28575 h 281"/>
              <a:gd name="T80" fmla="*/ 39688 w 247"/>
              <a:gd name="T81" fmla="*/ 7938 h 28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47" h="281">
                <a:moveTo>
                  <a:pt x="25" y="5"/>
                </a:moveTo>
                <a:lnTo>
                  <a:pt x="33" y="5"/>
                </a:lnTo>
                <a:lnTo>
                  <a:pt x="38" y="8"/>
                </a:lnTo>
                <a:lnTo>
                  <a:pt x="64" y="0"/>
                </a:lnTo>
                <a:lnTo>
                  <a:pt x="74" y="8"/>
                </a:lnTo>
                <a:lnTo>
                  <a:pt x="84" y="23"/>
                </a:lnTo>
                <a:lnTo>
                  <a:pt x="94" y="28"/>
                </a:lnTo>
                <a:lnTo>
                  <a:pt x="99" y="41"/>
                </a:lnTo>
                <a:lnTo>
                  <a:pt x="112" y="59"/>
                </a:lnTo>
                <a:lnTo>
                  <a:pt x="117" y="59"/>
                </a:lnTo>
                <a:lnTo>
                  <a:pt x="127" y="49"/>
                </a:lnTo>
                <a:lnTo>
                  <a:pt x="133" y="49"/>
                </a:lnTo>
                <a:lnTo>
                  <a:pt x="143" y="69"/>
                </a:lnTo>
                <a:lnTo>
                  <a:pt x="156" y="74"/>
                </a:lnTo>
                <a:lnTo>
                  <a:pt x="168" y="77"/>
                </a:lnTo>
                <a:lnTo>
                  <a:pt x="178" y="87"/>
                </a:lnTo>
                <a:lnTo>
                  <a:pt x="178" y="100"/>
                </a:lnTo>
                <a:lnTo>
                  <a:pt x="189" y="100"/>
                </a:lnTo>
                <a:lnTo>
                  <a:pt x="209" y="107"/>
                </a:lnTo>
                <a:lnTo>
                  <a:pt x="219" y="120"/>
                </a:lnTo>
                <a:lnTo>
                  <a:pt x="232" y="138"/>
                </a:lnTo>
                <a:lnTo>
                  <a:pt x="242" y="146"/>
                </a:lnTo>
                <a:lnTo>
                  <a:pt x="240" y="161"/>
                </a:lnTo>
                <a:lnTo>
                  <a:pt x="230" y="174"/>
                </a:lnTo>
                <a:lnTo>
                  <a:pt x="235" y="187"/>
                </a:lnTo>
                <a:lnTo>
                  <a:pt x="237" y="192"/>
                </a:lnTo>
                <a:lnTo>
                  <a:pt x="237" y="194"/>
                </a:lnTo>
                <a:lnTo>
                  <a:pt x="245" y="202"/>
                </a:lnTo>
                <a:lnTo>
                  <a:pt x="247" y="204"/>
                </a:lnTo>
                <a:lnTo>
                  <a:pt x="242" y="207"/>
                </a:lnTo>
                <a:lnTo>
                  <a:pt x="235" y="215"/>
                </a:lnTo>
                <a:lnTo>
                  <a:pt x="235" y="230"/>
                </a:lnTo>
                <a:lnTo>
                  <a:pt x="224" y="238"/>
                </a:lnTo>
                <a:lnTo>
                  <a:pt x="222" y="245"/>
                </a:lnTo>
                <a:lnTo>
                  <a:pt x="222" y="248"/>
                </a:lnTo>
                <a:lnTo>
                  <a:pt x="219" y="253"/>
                </a:lnTo>
                <a:lnTo>
                  <a:pt x="207" y="266"/>
                </a:lnTo>
                <a:lnTo>
                  <a:pt x="189" y="273"/>
                </a:lnTo>
                <a:lnTo>
                  <a:pt x="186" y="268"/>
                </a:lnTo>
                <a:lnTo>
                  <a:pt x="184" y="271"/>
                </a:lnTo>
                <a:lnTo>
                  <a:pt x="181" y="276"/>
                </a:lnTo>
                <a:lnTo>
                  <a:pt x="178" y="281"/>
                </a:lnTo>
                <a:lnTo>
                  <a:pt x="171" y="279"/>
                </a:lnTo>
                <a:lnTo>
                  <a:pt x="163" y="276"/>
                </a:lnTo>
                <a:lnTo>
                  <a:pt x="158" y="279"/>
                </a:lnTo>
                <a:lnTo>
                  <a:pt x="153" y="273"/>
                </a:lnTo>
                <a:lnTo>
                  <a:pt x="143" y="271"/>
                </a:lnTo>
                <a:lnTo>
                  <a:pt x="127" y="273"/>
                </a:lnTo>
                <a:lnTo>
                  <a:pt x="117" y="279"/>
                </a:lnTo>
                <a:lnTo>
                  <a:pt x="107" y="279"/>
                </a:lnTo>
                <a:lnTo>
                  <a:pt x="110" y="273"/>
                </a:lnTo>
                <a:lnTo>
                  <a:pt x="110" y="271"/>
                </a:lnTo>
                <a:lnTo>
                  <a:pt x="107" y="268"/>
                </a:lnTo>
                <a:lnTo>
                  <a:pt x="99" y="268"/>
                </a:lnTo>
                <a:lnTo>
                  <a:pt x="92" y="266"/>
                </a:lnTo>
                <a:lnTo>
                  <a:pt x="81" y="258"/>
                </a:lnTo>
                <a:lnTo>
                  <a:pt x="69" y="258"/>
                </a:lnTo>
                <a:lnTo>
                  <a:pt x="46" y="258"/>
                </a:lnTo>
                <a:lnTo>
                  <a:pt x="41" y="258"/>
                </a:lnTo>
                <a:lnTo>
                  <a:pt x="25" y="245"/>
                </a:lnTo>
                <a:lnTo>
                  <a:pt x="20" y="243"/>
                </a:lnTo>
                <a:lnTo>
                  <a:pt x="7" y="222"/>
                </a:lnTo>
                <a:lnTo>
                  <a:pt x="0" y="207"/>
                </a:lnTo>
                <a:lnTo>
                  <a:pt x="0" y="184"/>
                </a:lnTo>
                <a:lnTo>
                  <a:pt x="2" y="181"/>
                </a:lnTo>
                <a:lnTo>
                  <a:pt x="10" y="174"/>
                </a:lnTo>
                <a:lnTo>
                  <a:pt x="12" y="166"/>
                </a:lnTo>
                <a:lnTo>
                  <a:pt x="7" y="151"/>
                </a:lnTo>
                <a:lnTo>
                  <a:pt x="5" y="130"/>
                </a:lnTo>
                <a:lnTo>
                  <a:pt x="10" y="123"/>
                </a:lnTo>
                <a:lnTo>
                  <a:pt x="5" y="110"/>
                </a:lnTo>
                <a:lnTo>
                  <a:pt x="10" y="97"/>
                </a:lnTo>
                <a:lnTo>
                  <a:pt x="10" y="89"/>
                </a:lnTo>
                <a:lnTo>
                  <a:pt x="12" y="82"/>
                </a:lnTo>
                <a:lnTo>
                  <a:pt x="15" y="61"/>
                </a:lnTo>
                <a:lnTo>
                  <a:pt x="12" y="54"/>
                </a:lnTo>
                <a:lnTo>
                  <a:pt x="15" y="46"/>
                </a:lnTo>
                <a:lnTo>
                  <a:pt x="12" y="31"/>
                </a:lnTo>
                <a:lnTo>
                  <a:pt x="20" y="18"/>
                </a:lnTo>
                <a:lnTo>
                  <a:pt x="25" y="8"/>
                </a:lnTo>
                <a:lnTo>
                  <a:pt x="25" y="5"/>
                </a:lnTo>
                <a:close/>
              </a:path>
            </a:pathLst>
          </a:custGeom>
          <a:solidFill>
            <a:srgbClr val="DED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6DCCBC6C-84A5-FCC6-4012-F457780DB729}"/>
              </a:ext>
            </a:extLst>
          </p:cNvPr>
          <p:cNvSpPr>
            <a:spLocks noEditPoints="1"/>
          </p:cNvSpPr>
          <p:nvPr/>
        </p:nvSpPr>
        <p:spPr bwMode="auto">
          <a:xfrm>
            <a:off x="9869632" y="3257795"/>
            <a:ext cx="1186629" cy="3064823"/>
          </a:xfrm>
          <a:custGeom>
            <a:avLst/>
            <a:gdLst>
              <a:gd name="T0" fmla="*/ 320675 w 779"/>
              <a:gd name="T1" fmla="*/ 7938 h 2012"/>
              <a:gd name="T2" fmla="*/ 406400 w 779"/>
              <a:gd name="T3" fmla="*/ 49213 h 2012"/>
              <a:gd name="T4" fmla="*/ 555625 w 779"/>
              <a:gd name="T5" fmla="*/ 41275 h 2012"/>
              <a:gd name="T6" fmla="*/ 763588 w 779"/>
              <a:gd name="T7" fmla="*/ 190500 h 2012"/>
              <a:gd name="T8" fmla="*/ 912813 w 779"/>
              <a:gd name="T9" fmla="*/ 336550 h 2012"/>
              <a:gd name="T10" fmla="*/ 925513 w 779"/>
              <a:gd name="T11" fmla="*/ 438150 h 2012"/>
              <a:gd name="T12" fmla="*/ 1074738 w 779"/>
              <a:gd name="T13" fmla="*/ 454025 h 2012"/>
              <a:gd name="T14" fmla="*/ 1160463 w 779"/>
              <a:gd name="T15" fmla="*/ 307975 h 2012"/>
              <a:gd name="T16" fmla="*/ 1236663 w 779"/>
              <a:gd name="T17" fmla="*/ 414338 h 2012"/>
              <a:gd name="T18" fmla="*/ 1139825 w 779"/>
              <a:gd name="T19" fmla="*/ 479425 h 2012"/>
              <a:gd name="T20" fmla="*/ 1038225 w 779"/>
              <a:gd name="T21" fmla="*/ 573088 h 2012"/>
              <a:gd name="T22" fmla="*/ 969963 w 779"/>
              <a:gd name="T23" fmla="*/ 677863 h 2012"/>
              <a:gd name="T24" fmla="*/ 941388 w 779"/>
              <a:gd name="T25" fmla="*/ 819150 h 2012"/>
              <a:gd name="T26" fmla="*/ 928688 w 779"/>
              <a:gd name="T27" fmla="*/ 965200 h 2012"/>
              <a:gd name="T28" fmla="*/ 933450 w 779"/>
              <a:gd name="T29" fmla="*/ 1063625 h 2012"/>
              <a:gd name="T30" fmla="*/ 1030288 w 779"/>
              <a:gd name="T31" fmla="*/ 1212850 h 2012"/>
              <a:gd name="T32" fmla="*/ 1095375 w 779"/>
              <a:gd name="T33" fmla="*/ 1293813 h 2012"/>
              <a:gd name="T34" fmla="*/ 1054100 w 779"/>
              <a:gd name="T35" fmla="*/ 1408113 h 2012"/>
              <a:gd name="T36" fmla="*/ 831850 w 779"/>
              <a:gd name="T37" fmla="*/ 1493838 h 2012"/>
              <a:gd name="T38" fmla="*/ 706438 w 779"/>
              <a:gd name="T39" fmla="*/ 1473200 h 2012"/>
              <a:gd name="T40" fmla="*/ 730250 w 779"/>
              <a:gd name="T41" fmla="*/ 1566863 h 2012"/>
              <a:gd name="T42" fmla="*/ 730250 w 779"/>
              <a:gd name="T43" fmla="*/ 1639888 h 2012"/>
              <a:gd name="T44" fmla="*/ 636588 w 779"/>
              <a:gd name="T45" fmla="*/ 1720850 h 2012"/>
              <a:gd name="T46" fmla="*/ 515938 w 779"/>
              <a:gd name="T47" fmla="*/ 1687513 h 2012"/>
              <a:gd name="T48" fmla="*/ 588963 w 779"/>
              <a:gd name="T49" fmla="*/ 1822450 h 2012"/>
              <a:gd name="T50" fmla="*/ 604838 w 779"/>
              <a:gd name="T51" fmla="*/ 1809750 h 2012"/>
              <a:gd name="T52" fmla="*/ 657225 w 779"/>
              <a:gd name="T53" fmla="*/ 1862138 h 2012"/>
              <a:gd name="T54" fmla="*/ 571500 w 779"/>
              <a:gd name="T55" fmla="*/ 1858963 h 2012"/>
              <a:gd name="T56" fmla="*/ 560388 w 779"/>
              <a:gd name="T57" fmla="*/ 1927225 h 2012"/>
              <a:gd name="T58" fmla="*/ 544513 w 779"/>
              <a:gd name="T59" fmla="*/ 2020888 h 2012"/>
              <a:gd name="T60" fmla="*/ 547688 w 779"/>
              <a:gd name="T61" fmla="*/ 2098675 h 2012"/>
              <a:gd name="T62" fmla="*/ 450850 w 779"/>
              <a:gd name="T63" fmla="*/ 2151063 h 2012"/>
              <a:gd name="T64" fmla="*/ 434975 w 779"/>
              <a:gd name="T65" fmla="*/ 2263775 h 2012"/>
              <a:gd name="T66" fmla="*/ 571500 w 779"/>
              <a:gd name="T67" fmla="*/ 2325688 h 2012"/>
              <a:gd name="T68" fmla="*/ 588963 w 779"/>
              <a:gd name="T69" fmla="*/ 2406650 h 2012"/>
              <a:gd name="T70" fmla="*/ 536575 w 779"/>
              <a:gd name="T71" fmla="*/ 2474913 h 2012"/>
              <a:gd name="T72" fmla="*/ 479425 w 779"/>
              <a:gd name="T73" fmla="*/ 2563813 h 2012"/>
              <a:gd name="T74" fmla="*/ 438150 w 779"/>
              <a:gd name="T75" fmla="*/ 2628900 h 2012"/>
              <a:gd name="T76" fmla="*/ 406400 w 779"/>
              <a:gd name="T77" fmla="*/ 2730500 h 2012"/>
              <a:gd name="T78" fmla="*/ 442913 w 779"/>
              <a:gd name="T79" fmla="*/ 2824163 h 2012"/>
              <a:gd name="T80" fmla="*/ 454025 w 779"/>
              <a:gd name="T81" fmla="*/ 2865438 h 2012"/>
              <a:gd name="T82" fmla="*/ 211138 w 779"/>
              <a:gd name="T83" fmla="*/ 2795588 h 2012"/>
              <a:gd name="T84" fmla="*/ 85725 w 779"/>
              <a:gd name="T85" fmla="*/ 2678113 h 2012"/>
              <a:gd name="T86" fmla="*/ 130175 w 779"/>
              <a:gd name="T87" fmla="*/ 2386013 h 2012"/>
              <a:gd name="T88" fmla="*/ 122238 w 779"/>
              <a:gd name="T89" fmla="*/ 2190750 h 2012"/>
              <a:gd name="T90" fmla="*/ 73025 w 779"/>
              <a:gd name="T91" fmla="*/ 2089150 h 2012"/>
              <a:gd name="T92" fmla="*/ 65088 w 779"/>
              <a:gd name="T93" fmla="*/ 1989138 h 2012"/>
              <a:gd name="T94" fmla="*/ 44450 w 779"/>
              <a:gd name="T95" fmla="*/ 1801813 h 2012"/>
              <a:gd name="T96" fmla="*/ 41275 w 779"/>
              <a:gd name="T97" fmla="*/ 1522413 h 2012"/>
              <a:gd name="T98" fmla="*/ 65088 w 779"/>
              <a:gd name="T99" fmla="*/ 1249363 h 2012"/>
              <a:gd name="T100" fmla="*/ 80963 w 779"/>
              <a:gd name="T101" fmla="*/ 1058863 h 2012"/>
              <a:gd name="T102" fmla="*/ 0 w 779"/>
              <a:gd name="T103" fmla="*/ 819150 h 2012"/>
              <a:gd name="T104" fmla="*/ 33338 w 779"/>
              <a:gd name="T105" fmla="*/ 609600 h 2012"/>
              <a:gd name="T106" fmla="*/ 114300 w 779"/>
              <a:gd name="T107" fmla="*/ 409575 h 2012"/>
              <a:gd name="T108" fmla="*/ 101600 w 779"/>
              <a:gd name="T109" fmla="*/ 280988 h 2012"/>
              <a:gd name="T110" fmla="*/ 823913 w 779"/>
              <a:gd name="T111" fmla="*/ 3157538 h 2012"/>
              <a:gd name="T112" fmla="*/ 823913 w 779"/>
              <a:gd name="T113" fmla="*/ 3157538 h 2012"/>
              <a:gd name="T114" fmla="*/ 508000 w 779"/>
              <a:gd name="T115" fmla="*/ 2986088 h 2012"/>
              <a:gd name="T116" fmla="*/ 555625 w 779"/>
              <a:gd name="T117" fmla="*/ 3048000 h 2012"/>
              <a:gd name="T118" fmla="*/ 722313 w 779"/>
              <a:gd name="T119" fmla="*/ 3140075 h 2012"/>
              <a:gd name="T120" fmla="*/ 735013 w 779"/>
              <a:gd name="T121" fmla="*/ 3176588 h 2012"/>
              <a:gd name="T122" fmla="*/ 555625 w 779"/>
              <a:gd name="T123" fmla="*/ 3181350 h 2012"/>
              <a:gd name="T124" fmla="*/ 571500 w 779"/>
              <a:gd name="T125" fmla="*/ 3140075 h 20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79" h="2012">
                <a:moveTo>
                  <a:pt x="120" y="49"/>
                </a:moveTo>
                <a:lnTo>
                  <a:pt x="128" y="41"/>
                </a:lnTo>
                <a:lnTo>
                  <a:pt x="136" y="23"/>
                </a:lnTo>
                <a:lnTo>
                  <a:pt x="154" y="3"/>
                </a:lnTo>
                <a:lnTo>
                  <a:pt x="166" y="0"/>
                </a:lnTo>
                <a:lnTo>
                  <a:pt x="179" y="10"/>
                </a:lnTo>
                <a:lnTo>
                  <a:pt x="192" y="8"/>
                </a:lnTo>
                <a:lnTo>
                  <a:pt x="202" y="5"/>
                </a:lnTo>
                <a:lnTo>
                  <a:pt x="212" y="10"/>
                </a:lnTo>
                <a:lnTo>
                  <a:pt x="230" y="5"/>
                </a:lnTo>
                <a:lnTo>
                  <a:pt x="238" y="8"/>
                </a:lnTo>
                <a:lnTo>
                  <a:pt x="240" y="21"/>
                </a:lnTo>
                <a:lnTo>
                  <a:pt x="248" y="41"/>
                </a:lnTo>
                <a:lnTo>
                  <a:pt x="251" y="46"/>
                </a:lnTo>
                <a:lnTo>
                  <a:pt x="256" y="41"/>
                </a:lnTo>
                <a:lnTo>
                  <a:pt x="256" y="31"/>
                </a:lnTo>
                <a:lnTo>
                  <a:pt x="261" y="21"/>
                </a:lnTo>
                <a:lnTo>
                  <a:pt x="261" y="13"/>
                </a:lnTo>
                <a:lnTo>
                  <a:pt x="269" y="0"/>
                </a:lnTo>
                <a:lnTo>
                  <a:pt x="297" y="0"/>
                </a:lnTo>
                <a:lnTo>
                  <a:pt x="320" y="3"/>
                </a:lnTo>
                <a:lnTo>
                  <a:pt x="330" y="13"/>
                </a:lnTo>
                <a:lnTo>
                  <a:pt x="343" y="23"/>
                </a:lnTo>
                <a:lnTo>
                  <a:pt x="350" y="26"/>
                </a:lnTo>
                <a:lnTo>
                  <a:pt x="363" y="49"/>
                </a:lnTo>
                <a:lnTo>
                  <a:pt x="394" y="77"/>
                </a:lnTo>
                <a:lnTo>
                  <a:pt x="404" y="79"/>
                </a:lnTo>
                <a:lnTo>
                  <a:pt x="417" y="90"/>
                </a:lnTo>
                <a:lnTo>
                  <a:pt x="424" y="102"/>
                </a:lnTo>
                <a:lnTo>
                  <a:pt x="455" y="110"/>
                </a:lnTo>
                <a:lnTo>
                  <a:pt x="473" y="120"/>
                </a:lnTo>
                <a:lnTo>
                  <a:pt x="481" y="120"/>
                </a:lnTo>
                <a:lnTo>
                  <a:pt x="504" y="141"/>
                </a:lnTo>
                <a:lnTo>
                  <a:pt x="524" y="151"/>
                </a:lnTo>
                <a:lnTo>
                  <a:pt x="555" y="154"/>
                </a:lnTo>
                <a:lnTo>
                  <a:pt x="565" y="166"/>
                </a:lnTo>
                <a:lnTo>
                  <a:pt x="580" y="179"/>
                </a:lnTo>
                <a:lnTo>
                  <a:pt x="585" y="192"/>
                </a:lnTo>
                <a:lnTo>
                  <a:pt x="583" y="202"/>
                </a:lnTo>
                <a:lnTo>
                  <a:pt x="575" y="212"/>
                </a:lnTo>
                <a:lnTo>
                  <a:pt x="567" y="220"/>
                </a:lnTo>
                <a:lnTo>
                  <a:pt x="562" y="228"/>
                </a:lnTo>
                <a:lnTo>
                  <a:pt x="565" y="238"/>
                </a:lnTo>
                <a:lnTo>
                  <a:pt x="557" y="256"/>
                </a:lnTo>
                <a:lnTo>
                  <a:pt x="542" y="271"/>
                </a:lnTo>
                <a:lnTo>
                  <a:pt x="539" y="284"/>
                </a:lnTo>
                <a:lnTo>
                  <a:pt x="547" y="281"/>
                </a:lnTo>
                <a:lnTo>
                  <a:pt x="583" y="276"/>
                </a:lnTo>
                <a:lnTo>
                  <a:pt x="611" y="286"/>
                </a:lnTo>
                <a:lnTo>
                  <a:pt x="631" y="299"/>
                </a:lnTo>
                <a:lnTo>
                  <a:pt x="641" y="294"/>
                </a:lnTo>
                <a:lnTo>
                  <a:pt x="649" y="294"/>
                </a:lnTo>
                <a:lnTo>
                  <a:pt x="654" y="299"/>
                </a:lnTo>
                <a:lnTo>
                  <a:pt x="664" y="286"/>
                </a:lnTo>
                <a:lnTo>
                  <a:pt x="667" y="284"/>
                </a:lnTo>
                <a:lnTo>
                  <a:pt x="677" y="286"/>
                </a:lnTo>
                <a:lnTo>
                  <a:pt x="687" y="276"/>
                </a:lnTo>
                <a:lnTo>
                  <a:pt x="690" y="263"/>
                </a:lnTo>
                <a:lnTo>
                  <a:pt x="713" y="248"/>
                </a:lnTo>
                <a:lnTo>
                  <a:pt x="716" y="238"/>
                </a:lnTo>
                <a:lnTo>
                  <a:pt x="723" y="225"/>
                </a:lnTo>
                <a:lnTo>
                  <a:pt x="731" y="217"/>
                </a:lnTo>
                <a:lnTo>
                  <a:pt x="733" y="200"/>
                </a:lnTo>
                <a:lnTo>
                  <a:pt x="731" y="194"/>
                </a:lnTo>
                <a:lnTo>
                  <a:pt x="731" y="182"/>
                </a:lnTo>
                <a:lnTo>
                  <a:pt x="744" y="174"/>
                </a:lnTo>
                <a:lnTo>
                  <a:pt x="767" y="177"/>
                </a:lnTo>
                <a:lnTo>
                  <a:pt x="767" y="187"/>
                </a:lnTo>
                <a:lnTo>
                  <a:pt x="774" y="207"/>
                </a:lnTo>
                <a:lnTo>
                  <a:pt x="774" y="225"/>
                </a:lnTo>
                <a:lnTo>
                  <a:pt x="777" y="243"/>
                </a:lnTo>
                <a:lnTo>
                  <a:pt x="779" y="261"/>
                </a:lnTo>
                <a:lnTo>
                  <a:pt x="777" y="269"/>
                </a:lnTo>
                <a:lnTo>
                  <a:pt x="767" y="266"/>
                </a:lnTo>
                <a:lnTo>
                  <a:pt x="754" y="274"/>
                </a:lnTo>
                <a:lnTo>
                  <a:pt x="751" y="276"/>
                </a:lnTo>
                <a:lnTo>
                  <a:pt x="746" y="284"/>
                </a:lnTo>
                <a:lnTo>
                  <a:pt x="741" y="281"/>
                </a:lnTo>
                <a:lnTo>
                  <a:pt x="723" y="294"/>
                </a:lnTo>
                <a:lnTo>
                  <a:pt x="718" y="302"/>
                </a:lnTo>
                <a:lnTo>
                  <a:pt x="710" y="304"/>
                </a:lnTo>
                <a:lnTo>
                  <a:pt x="693" y="317"/>
                </a:lnTo>
                <a:lnTo>
                  <a:pt x="687" y="320"/>
                </a:lnTo>
                <a:lnTo>
                  <a:pt x="685" y="332"/>
                </a:lnTo>
                <a:lnTo>
                  <a:pt x="680" y="335"/>
                </a:lnTo>
                <a:lnTo>
                  <a:pt x="672" y="332"/>
                </a:lnTo>
                <a:lnTo>
                  <a:pt x="657" y="353"/>
                </a:lnTo>
                <a:lnTo>
                  <a:pt x="654" y="361"/>
                </a:lnTo>
                <a:lnTo>
                  <a:pt x="654" y="371"/>
                </a:lnTo>
                <a:lnTo>
                  <a:pt x="649" y="373"/>
                </a:lnTo>
                <a:lnTo>
                  <a:pt x="644" y="378"/>
                </a:lnTo>
                <a:lnTo>
                  <a:pt x="634" y="396"/>
                </a:lnTo>
                <a:lnTo>
                  <a:pt x="629" y="404"/>
                </a:lnTo>
                <a:lnTo>
                  <a:pt x="621" y="417"/>
                </a:lnTo>
                <a:lnTo>
                  <a:pt x="621" y="422"/>
                </a:lnTo>
                <a:lnTo>
                  <a:pt x="611" y="427"/>
                </a:lnTo>
                <a:lnTo>
                  <a:pt x="608" y="435"/>
                </a:lnTo>
                <a:lnTo>
                  <a:pt x="603" y="445"/>
                </a:lnTo>
                <a:lnTo>
                  <a:pt x="595" y="458"/>
                </a:lnTo>
                <a:lnTo>
                  <a:pt x="598" y="473"/>
                </a:lnTo>
                <a:lnTo>
                  <a:pt x="595" y="481"/>
                </a:lnTo>
                <a:lnTo>
                  <a:pt x="598" y="488"/>
                </a:lnTo>
                <a:lnTo>
                  <a:pt x="595" y="509"/>
                </a:lnTo>
                <a:lnTo>
                  <a:pt x="593" y="516"/>
                </a:lnTo>
                <a:lnTo>
                  <a:pt x="593" y="524"/>
                </a:lnTo>
                <a:lnTo>
                  <a:pt x="588" y="537"/>
                </a:lnTo>
                <a:lnTo>
                  <a:pt x="593" y="550"/>
                </a:lnTo>
                <a:lnTo>
                  <a:pt x="588" y="557"/>
                </a:lnTo>
                <a:lnTo>
                  <a:pt x="590" y="578"/>
                </a:lnTo>
                <a:lnTo>
                  <a:pt x="595" y="593"/>
                </a:lnTo>
                <a:lnTo>
                  <a:pt x="593" y="601"/>
                </a:lnTo>
                <a:lnTo>
                  <a:pt x="585" y="608"/>
                </a:lnTo>
                <a:lnTo>
                  <a:pt x="583" y="611"/>
                </a:lnTo>
                <a:lnTo>
                  <a:pt x="580" y="631"/>
                </a:lnTo>
                <a:lnTo>
                  <a:pt x="585" y="649"/>
                </a:lnTo>
                <a:lnTo>
                  <a:pt x="583" y="654"/>
                </a:lnTo>
                <a:lnTo>
                  <a:pt x="588" y="660"/>
                </a:lnTo>
                <a:lnTo>
                  <a:pt x="588" y="670"/>
                </a:lnTo>
                <a:lnTo>
                  <a:pt x="585" y="672"/>
                </a:lnTo>
                <a:lnTo>
                  <a:pt x="590" y="680"/>
                </a:lnTo>
                <a:lnTo>
                  <a:pt x="611" y="698"/>
                </a:lnTo>
                <a:lnTo>
                  <a:pt x="631" y="706"/>
                </a:lnTo>
                <a:lnTo>
                  <a:pt x="657" y="723"/>
                </a:lnTo>
                <a:lnTo>
                  <a:pt x="662" y="731"/>
                </a:lnTo>
                <a:lnTo>
                  <a:pt x="662" y="741"/>
                </a:lnTo>
                <a:lnTo>
                  <a:pt x="649" y="764"/>
                </a:lnTo>
                <a:lnTo>
                  <a:pt x="649" y="772"/>
                </a:lnTo>
                <a:lnTo>
                  <a:pt x="657" y="785"/>
                </a:lnTo>
                <a:lnTo>
                  <a:pt x="670" y="795"/>
                </a:lnTo>
                <a:lnTo>
                  <a:pt x="680" y="795"/>
                </a:lnTo>
                <a:lnTo>
                  <a:pt x="685" y="787"/>
                </a:lnTo>
                <a:lnTo>
                  <a:pt x="687" y="787"/>
                </a:lnTo>
                <a:lnTo>
                  <a:pt x="690" y="795"/>
                </a:lnTo>
                <a:lnTo>
                  <a:pt x="690" y="815"/>
                </a:lnTo>
                <a:lnTo>
                  <a:pt x="687" y="826"/>
                </a:lnTo>
                <a:lnTo>
                  <a:pt x="677" y="841"/>
                </a:lnTo>
                <a:lnTo>
                  <a:pt x="675" y="856"/>
                </a:lnTo>
                <a:lnTo>
                  <a:pt x="672" y="862"/>
                </a:lnTo>
                <a:lnTo>
                  <a:pt x="670" y="856"/>
                </a:lnTo>
                <a:lnTo>
                  <a:pt x="667" y="859"/>
                </a:lnTo>
                <a:lnTo>
                  <a:pt x="662" y="874"/>
                </a:lnTo>
                <a:lnTo>
                  <a:pt x="664" y="887"/>
                </a:lnTo>
                <a:lnTo>
                  <a:pt x="659" y="895"/>
                </a:lnTo>
                <a:lnTo>
                  <a:pt x="634" y="913"/>
                </a:lnTo>
                <a:lnTo>
                  <a:pt x="613" y="918"/>
                </a:lnTo>
                <a:lnTo>
                  <a:pt x="608" y="913"/>
                </a:lnTo>
                <a:lnTo>
                  <a:pt x="608" y="920"/>
                </a:lnTo>
                <a:lnTo>
                  <a:pt x="578" y="933"/>
                </a:lnTo>
                <a:lnTo>
                  <a:pt x="544" y="941"/>
                </a:lnTo>
                <a:lnTo>
                  <a:pt x="524" y="941"/>
                </a:lnTo>
                <a:lnTo>
                  <a:pt x="509" y="938"/>
                </a:lnTo>
                <a:lnTo>
                  <a:pt x="493" y="943"/>
                </a:lnTo>
                <a:lnTo>
                  <a:pt x="483" y="943"/>
                </a:lnTo>
                <a:lnTo>
                  <a:pt x="473" y="936"/>
                </a:lnTo>
                <a:lnTo>
                  <a:pt x="460" y="931"/>
                </a:lnTo>
                <a:lnTo>
                  <a:pt x="452" y="931"/>
                </a:lnTo>
                <a:lnTo>
                  <a:pt x="447" y="925"/>
                </a:lnTo>
                <a:lnTo>
                  <a:pt x="445" y="928"/>
                </a:lnTo>
                <a:lnTo>
                  <a:pt x="445" y="936"/>
                </a:lnTo>
                <a:lnTo>
                  <a:pt x="447" y="941"/>
                </a:lnTo>
                <a:lnTo>
                  <a:pt x="447" y="959"/>
                </a:lnTo>
                <a:lnTo>
                  <a:pt x="452" y="966"/>
                </a:lnTo>
                <a:lnTo>
                  <a:pt x="450" y="971"/>
                </a:lnTo>
                <a:lnTo>
                  <a:pt x="460" y="971"/>
                </a:lnTo>
                <a:lnTo>
                  <a:pt x="460" y="979"/>
                </a:lnTo>
                <a:lnTo>
                  <a:pt x="460" y="987"/>
                </a:lnTo>
                <a:lnTo>
                  <a:pt x="455" y="987"/>
                </a:lnTo>
                <a:lnTo>
                  <a:pt x="458" y="989"/>
                </a:lnTo>
                <a:lnTo>
                  <a:pt x="447" y="1000"/>
                </a:lnTo>
                <a:lnTo>
                  <a:pt x="450" y="1005"/>
                </a:lnTo>
                <a:lnTo>
                  <a:pt x="447" y="1010"/>
                </a:lnTo>
                <a:lnTo>
                  <a:pt x="447" y="1020"/>
                </a:lnTo>
                <a:lnTo>
                  <a:pt x="452" y="1030"/>
                </a:lnTo>
                <a:lnTo>
                  <a:pt x="460" y="1033"/>
                </a:lnTo>
                <a:lnTo>
                  <a:pt x="458" y="1040"/>
                </a:lnTo>
                <a:lnTo>
                  <a:pt x="455" y="1046"/>
                </a:lnTo>
                <a:lnTo>
                  <a:pt x="458" y="1053"/>
                </a:lnTo>
                <a:lnTo>
                  <a:pt x="455" y="1061"/>
                </a:lnTo>
                <a:lnTo>
                  <a:pt x="445" y="1069"/>
                </a:lnTo>
                <a:lnTo>
                  <a:pt x="445" y="1071"/>
                </a:lnTo>
                <a:lnTo>
                  <a:pt x="429" y="1084"/>
                </a:lnTo>
                <a:lnTo>
                  <a:pt x="401" y="1084"/>
                </a:lnTo>
                <a:lnTo>
                  <a:pt x="386" y="1081"/>
                </a:lnTo>
                <a:lnTo>
                  <a:pt x="371" y="1066"/>
                </a:lnTo>
                <a:lnTo>
                  <a:pt x="350" y="1061"/>
                </a:lnTo>
                <a:lnTo>
                  <a:pt x="340" y="1061"/>
                </a:lnTo>
                <a:lnTo>
                  <a:pt x="338" y="1058"/>
                </a:lnTo>
                <a:lnTo>
                  <a:pt x="340" y="1053"/>
                </a:lnTo>
                <a:lnTo>
                  <a:pt x="332" y="1053"/>
                </a:lnTo>
                <a:lnTo>
                  <a:pt x="325" y="1063"/>
                </a:lnTo>
                <a:lnTo>
                  <a:pt x="322" y="1081"/>
                </a:lnTo>
                <a:lnTo>
                  <a:pt x="335" y="1092"/>
                </a:lnTo>
                <a:lnTo>
                  <a:pt x="338" y="1107"/>
                </a:lnTo>
                <a:lnTo>
                  <a:pt x="338" y="1130"/>
                </a:lnTo>
                <a:lnTo>
                  <a:pt x="340" y="1140"/>
                </a:lnTo>
                <a:lnTo>
                  <a:pt x="353" y="1145"/>
                </a:lnTo>
                <a:lnTo>
                  <a:pt x="366" y="1145"/>
                </a:lnTo>
                <a:lnTo>
                  <a:pt x="371" y="1148"/>
                </a:lnTo>
                <a:lnTo>
                  <a:pt x="366" y="1150"/>
                </a:lnTo>
                <a:lnTo>
                  <a:pt x="360" y="1155"/>
                </a:lnTo>
                <a:lnTo>
                  <a:pt x="368" y="1158"/>
                </a:lnTo>
                <a:lnTo>
                  <a:pt x="386" y="1153"/>
                </a:lnTo>
                <a:lnTo>
                  <a:pt x="386" y="1148"/>
                </a:lnTo>
                <a:lnTo>
                  <a:pt x="378" y="1145"/>
                </a:lnTo>
                <a:lnTo>
                  <a:pt x="376" y="1145"/>
                </a:lnTo>
                <a:lnTo>
                  <a:pt x="381" y="1140"/>
                </a:lnTo>
                <a:lnTo>
                  <a:pt x="386" y="1140"/>
                </a:lnTo>
                <a:lnTo>
                  <a:pt x="396" y="1132"/>
                </a:lnTo>
                <a:lnTo>
                  <a:pt x="404" y="1135"/>
                </a:lnTo>
                <a:lnTo>
                  <a:pt x="412" y="1145"/>
                </a:lnTo>
                <a:lnTo>
                  <a:pt x="409" y="1155"/>
                </a:lnTo>
                <a:lnTo>
                  <a:pt x="404" y="1155"/>
                </a:lnTo>
                <a:lnTo>
                  <a:pt x="412" y="1163"/>
                </a:lnTo>
                <a:lnTo>
                  <a:pt x="414" y="1173"/>
                </a:lnTo>
                <a:lnTo>
                  <a:pt x="412" y="1184"/>
                </a:lnTo>
                <a:lnTo>
                  <a:pt x="394" y="1194"/>
                </a:lnTo>
                <a:lnTo>
                  <a:pt x="386" y="1191"/>
                </a:lnTo>
                <a:lnTo>
                  <a:pt x="383" y="1181"/>
                </a:lnTo>
                <a:lnTo>
                  <a:pt x="383" y="1178"/>
                </a:lnTo>
                <a:lnTo>
                  <a:pt x="383" y="1173"/>
                </a:lnTo>
                <a:lnTo>
                  <a:pt x="373" y="1166"/>
                </a:lnTo>
                <a:lnTo>
                  <a:pt x="360" y="1171"/>
                </a:lnTo>
                <a:lnTo>
                  <a:pt x="350" y="1178"/>
                </a:lnTo>
                <a:lnTo>
                  <a:pt x="350" y="1184"/>
                </a:lnTo>
                <a:lnTo>
                  <a:pt x="353" y="1189"/>
                </a:lnTo>
                <a:lnTo>
                  <a:pt x="363" y="1191"/>
                </a:lnTo>
                <a:lnTo>
                  <a:pt x="378" y="1194"/>
                </a:lnTo>
                <a:lnTo>
                  <a:pt x="378" y="1199"/>
                </a:lnTo>
                <a:lnTo>
                  <a:pt x="368" y="1209"/>
                </a:lnTo>
                <a:lnTo>
                  <a:pt x="353" y="1214"/>
                </a:lnTo>
                <a:lnTo>
                  <a:pt x="348" y="1222"/>
                </a:lnTo>
                <a:lnTo>
                  <a:pt x="350" y="1224"/>
                </a:lnTo>
                <a:lnTo>
                  <a:pt x="348" y="1235"/>
                </a:lnTo>
                <a:lnTo>
                  <a:pt x="340" y="1242"/>
                </a:lnTo>
                <a:lnTo>
                  <a:pt x="343" y="1255"/>
                </a:lnTo>
                <a:lnTo>
                  <a:pt x="345" y="1260"/>
                </a:lnTo>
                <a:lnTo>
                  <a:pt x="345" y="1265"/>
                </a:lnTo>
                <a:lnTo>
                  <a:pt x="343" y="1273"/>
                </a:lnTo>
                <a:lnTo>
                  <a:pt x="355" y="1286"/>
                </a:lnTo>
                <a:lnTo>
                  <a:pt x="355" y="1288"/>
                </a:lnTo>
                <a:lnTo>
                  <a:pt x="350" y="1296"/>
                </a:lnTo>
                <a:lnTo>
                  <a:pt x="353" y="1299"/>
                </a:lnTo>
                <a:lnTo>
                  <a:pt x="340" y="1309"/>
                </a:lnTo>
                <a:lnTo>
                  <a:pt x="338" y="1314"/>
                </a:lnTo>
                <a:lnTo>
                  <a:pt x="338" y="1319"/>
                </a:lnTo>
                <a:lnTo>
                  <a:pt x="345" y="1322"/>
                </a:lnTo>
                <a:lnTo>
                  <a:pt x="350" y="1327"/>
                </a:lnTo>
                <a:lnTo>
                  <a:pt x="350" y="1332"/>
                </a:lnTo>
                <a:lnTo>
                  <a:pt x="335" y="1334"/>
                </a:lnTo>
                <a:lnTo>
                  <a:pt x="325" y="1332"/>
                </a:lnTo>
                <a:lnTo>
                  <a:pt x="312" y="1334"/>
                </a:lnTo>
                <a:lnTo>
                  <a:pt x="302" y="1345"/>
                </a:lnTo>
                <a:lnTo>
                  <a:pt x="292" y="1347"/>
                </a:lnTo>
                <a:lnTo>
                  <a:pt x="284" y="1355"/>
                </a:lnTo>
                <a:lnTo>
                  <a:pt x="276" y="1357"/>
                </a:lnTo>
                <a:lnTo>
                  <a:pt x="274" y="1368"/>
                </a:lnTo>
                <a:lnTo>
                  <a:pt x="271" y="1378"/>
                </a:lnTo>
                <a:lnTo>
                  <a:pt x="258" y="1385"/>
                </a:lnTo>
                <a:lnTo>
                  <a:pt x="258" y="1391"/>
                </a:lnTo>
                <a:lnTo>
                  <a:pt x="263" y="1398"/>
                </a:lnTo>
                <a:lnTo>
                  <a:pt x="263" y="1408"/>
                </a:lnTo>
                <a:lnTo>
                  <a:pt x="274" y="1426"/>
                </a:lnTo>
                <a:lnTo>
                  <a:pt x="284" y="1434"/>
                </a:lnTo>
                <a:lnTo>
                  <a:pt x="292" y="1437"/>
                </a:lnTo>
                <a:lnTo>
                  <a:pt x="304" y="1447"/>
                </a:lnTo>
                <a:lnTo>
                  <a:pt x="322" y="1465"/>
                </a:lnTo>
                <a:lnTo>
                  <a:pt x="340" y="1465"/>
                </a:lnTo>
                <a:lnTo>
                  <a:pt x="348" y="1465"/>
                </a:lnTo>
                <a:lnTo>
                  <a:pt x="353" y="1462"/>
                </a:lnTo>
                <a:lnTo>
                  <a:pt x="360" y="1465"/>
                </a:lnTo>
                <a:lnTo>
                  <a:pt x="363" y="1470"/>
                </a:lnTo>
                <a:lnTo>
                  <a:pt x="360" y="1475"/>
                </a:lnTo>
                <a:lnTo>
                  <a:pt x="360" y="1480"/>
                </a:lnTo>
                <a:lnTo>
                  <a:pt x="366" y="1490"/>
                </a:lnTo>
                <a:lnTo>
                  <a:pt x="366" y="1498"/>
                </a:lnTo>
                <a:lnTo>
                  <a:pt x="358" y="1506"/>
                </a:lnTo>
                <a:lnTo>
                  <a:pt x="363" y="1506"/>
                </a:lnTo>
                <a:lnTo>
                  <a:pt x="371" y="1516"/>
                </a:lnTo>
                <a:lnTo>
                  <a:pt x="366" y="1518"/>
                </a:lnTo>
                <a:lnTo>
                  <a:pt x="366" y="1526"/>
                </a:lnTo>
                <a:lnTo>
                  <a:pt x="366" y="1529"/>
                </a:lnTo>
                <a:lnTo>
                  <a:pt x="358" y="1539"/>
                </a:lnTo>
                <a:lnTo>
                  <a:pt x="350" y="1541"/>
                </a:lnTo>
                <a:lnTo>
                  <a:pt x="348" y="1549"/>
                </a:lnTo>
                <a:lnTo>
                  <a:pt x="345" y="1552"/>
                </a:lnTo>
                <a:lnTo>
                  <a:pt x="338" y="1559"/>
                </a:lnTo>
                <a:lnTo>
                  <a:pt x="332" y="1572"/>
                </a:lnTo>
                <a:lnTo>
                  <a:pt x="325" y="1572"/>
                </a:lnTo>
                <a:lnTo>
                  <a:pt x="312" y="1582"/>
                </a:lnTo>
                <a:lnTo>
                  <a:pt x="312" y="1595"/>
                </a:lnTo>
                <a:lnTo>
                  <a:pt x="307" y="1605"/>
                </a:lnTo>
                <a:lnTo>
                  <a:pt x="299" y="1613"/>
                </a:lnTo>
                <a:lnTo>
                  <a:pt x="297" y="1618"/>
                </a:lnTo>
                <a:lnTo>
                  <a:pt x="302" y="1615"/>
                </a:lnTo>
                <a:lnTo>
                  <a:pt x="309" y="1618"/>
                </a:lnTo>
                <a:lnTo>
                  <a:pt x="312" y="1631"/>
                </a:lnTo>
                <a:lnTo>
                  <a:pt x="309" y="1639"/>
                </a:lnTo>
                <a:lnTo>
                  <a:pt x="299" y="1649"/>
                </a:lnTo>
                <a:lnTo>
                  <a:pt x="299" y="1656"/>
                </a:lnTo>
                <a:lnTo>
                  <a:pt x="289" y="1667"/>
                </a:lnTo>
                <a:lnTo>
                  <a:pt x="281" y="1664"/>
                </a:lnTo>
                <a:lnTo>
                  <a:pt x="276" y="1656"/>
                </a:lnTo>
                <a:lnTo>
                  <a:pt x="269" y="1654"/>
                </a:lnTo>
                <a:lnTo>
                  <a:pt x="274" y="1659"/>
                </a:lnTo>
                <a:lnTo>
                  <a:pt x="274" y="1667"/>
                </a:lnTo>
                <a:lnTo>
                  <a:pt x="276" y="1672"/>
                </a:lnTo>
                <a:lnTo>
                  <a:pt x="274" y="1679"/>
                </a:lnTo>
                <a:lnTo>
                  <a:pt x="261" y="1690"/>
                </a:lnTo>
                <a:lnTo>
                  <a:pt x="256" y="1705"/>
                </a:lnTo>
                <a:lnTo>
                  <a:pt x="256" y="1720"/>
                </a:lnTo>
                <a:lnTo>
                  <a:pt x="266" y="1733"/>
                </a:lnTo>
                <a:lnTo>
                  <a:pt x="274" y="1756"/>
                </a:lnTo>
                <a:lnTo>
                  <a:pt x="274" y="1764"/>
                </a:lnTo>
                <a:lnTo>
                  <a:pt x="276" y="1764"/>
                </a:lnTo>
                <a:lnTo>
                  <a:pt x="276" y="1771"/>
                </a:lnTo>
                <a:lnTo>
                  <a:pt x="269" y="1774"/>
                </a:lnTo>
                <a:lnTo>
                  <a:pt x="274" y="1779"/>
                </a:lnTo>
                <a:lnTo>
                  <a:pt x="279" y="1779"/>
                </a:lnTo>
                <a:lnTo>
                  <a:pt x="286" y="1787"/>
                </a:lnTo>
                <a:lnTo>
                  <a:pt x="289" y="1797"/>
                </a:lnTo>
                <a:lnTo>
                  <a:pt x="307" y="1807"/>
                </a:lnTo>
                <a:lnTo>
                  <a:pt x="315" y="1815"/>
                </a:lnTo>
                <a:lnTo>
                  <a:pt x="317" y="1823"/>
                </a:lnTo>
                <a:lnTo>
                  <a:pt x="312" y="1823"/>
                </a:lnTo>
                <a:lnTo>
                  <a:pt x="302" y="1817"/>
                </a:lnTo>
                <a:lnTo>
                  <a:pt x="286" y="1805"/>
                </a:lnTo>
                <a:lnTo>
                  <a:pt x="276" y="1805"/>
                </a:lnTo>
                <a:lnTo>
                  <a:pt x="274" y="1800"/>
                </a:lnTo>
                <a:lnTo>
                  <a:pt x="212" y="1800"/>
                </a:lnTo>
                <a:lnTo>
                  <a:pt x="177" y="1805"/>
                </a:lnTo>
                <a:lnTo>
                  <a:pt x="169" y="1802"/>
                </a:lnTo>
                <a:lnTo>
                  <a:pt x="146" y="1800"/>
                </a:lnTo>
                <a:lnTo>
                  <a:pt x="138" y="1779"/>
                </a:lnTo>
                <a:lnTo>
                  <a:pt x="133" y="1761"/>
                </a:lnTo>
                <a:lnTo>
                  <a:pt x="120" y="1754"/>
                </a:lnTo>
                <a:lnTo>
                  <a:pt x="118" y="1725"/>
                </a:lnTo>
                <a:lnTo>
                  <a:pt x="118" y="1713"/>
                </a:lnTo>
                <a:lnTo>
                  <a:pt x="108" y="1713"/>
                </a:lnTo>
                <a:lnTo>
                  <a:pt x="92" y="1720"/>
                </a:lnTo>
                <a:lnTo>
                  <a:pt x="85" y="1728"/>
                </a:lnTo>
                <a:lnTo>
                  <a:pt x="74" y="1728"/>
                </a:lnTo>
                <a:lnTo>
                  <a:pt x="54" y="1687"/>
                </a:lnTo>
                <a:lnTo>
                  <a:pt x="51" y="1672"/>
                </a:lnTo>
                <a:lnTo>
                  <a:pt x="57" y="1628"/>
                </a:lnTo>
                <a:lnTo>
                  <a:pt x="67" y="1613"/>
                </a:lnTo>
                <a:lnTo>
                  <a:pt x="85" y="1595"/>
                </a:lnTo>
                <a:lnTo>
                  <a:pt x="87" y="1569"/>
                </a:lnTo>
                <a:lnTo>
                  <a:pt x="85" y="1544"/>
                </a:lnTo>
                <a:lnTo>
                  <a:pt x="77" y="1526"/>
                </a:lnTo>
                <a:lnTo>
                  <a:pt x="82" y="1503"/>
                </a:lnTo>
                <a:lnTo>
                  <a:pt x="90" y="1493"/>
                </a:lnTo>
                <a:lnTo>
                  <a:pt x="82" y="1470"/>
                </a:lnTo>
                <a:lnTo>
                  <a:pt x="82" y="1460"/>
                </a:lnTo>
                <a:lnTo>
                  <a:pt x="92" y="1449"/>
                </a:lnTo>
                <a:lnTo>
                  <a:pt x="85" y="1429"/>
                </a:lnTo>
                <a:lnTo>
                  <a:pt x="82" y="1401"/>
                </a:lnTo>
                <a:lnTo>
                  <a:pt x="77" y="1388"/>
                </a:lnTo>
                <a:lnTo>
                  <a:pt x="77" y="1380"/>
                </a:lnTo>
                <a:lnTo>
                  <a:pt x="90" y="1368"/>
                </a:lnTo>
                <a:lnTo>
                  <a:pt x="90" y="1357"/>
                </a:lnTo>
                <a:lnTo>
                  <a:pt x="80" y="1339"/>
                </a:lnTo>
                <a:lnTo>
                  <a:pt x="62" y="1329"/>
                </a:lnTo>
                <a:lnTo>
                  <a:pt x="51" y="1329"/>
                </a:lnTo>
                <a:lnTo>
                  <a:pt x="49" y="1332"/>
                </a:lnTo>
                <a:lnTo>
                  <a:pt x="44" y="1327"/>
                </a:lnTo>
                <a:lnTo>
                  <a:pt x="46" y="1316"/>
                </a:lnTo>
                <a:lnTo>
                  <a:pt x="69" y="1316"/>
                </a:lnTo>
                <a:lnTo>
                  <a:pt x="80" y="1304"/>
                </a:lnTo>
                <a:lnTo>
                  <a:pt x="80" y="1293"/>
                </a:lnTo>
                <a:lnTo>
                  <a:pt x="72" y="1291"/>
                </a:lnTo>
                <a:lnTo>
                  <a:pt x="64" y="1296"/>
                </a:lnTo>
                <a:lnTo>
                  <a:pt x="57" y="1293"/>
                </a:lnTo>
                <a:lnTo>
                  <a:pt x="51" y="1270"/>
                </a:lnTo>
                <a:lnTo>
                  <a:pt x="41" y="1253"/>
                </a:lnTo>
                <a:lnTo>
                  <a:pt x="41" y="1237"/>
                </a:lnTo>
                <a:lnTo>
                  <a:pt x="44" y="1222"/>
                </a:lnTo>
                <a:lnTo>
                  <a:pt x="28" y="1217"/>
                </a:lnTo>
                <a:lnTo>
                  <a:pt x="23" y="1201"/>
                </a:lnTo>
                <a:lnTo>
                  <a:pt x="21" y="1166"/>
                </a:lnTo>
                <a:lnTo>
                  <a:pt x="31" y="1158"/>
                </a:lnTo>
                <a:lnTo>
                  <a:pt x="34" y="1145"/>
                </a:lnTo>
                <a:lnTo>
                  <a:pt x="28" y="1135"/>
                </a:lnTo>
                <a:lnTo>
                  <a:pt x="21" y="1130"/>
                </a:lnTo>
                <a:lnTo>
                  <a:pt x="16" y="1109"/>
                </a:lnTo>
                <a:lnTo>
                  <a:pt x="13" y="1076"/>
                </a:lnTo>
                <a:lnTo>
                  <a:pt x="18" y="1040"/>
                </a:lnTo>
                <a:lnTo>
                  <a:pt x="8" y="1025"/>
                </a:lnTo>
                <a:lnTo>
                  <a:pt x="5" y="1007"/>
                </a:lnTo>
                <a:lnTo>
                  <a:pt x="23" y="984"/>
                </a:lnTo>
                <a:lnTo>
                  <a:pt x="26" y="959"/>
                </a:lnTo>
                <a:lnTo>
                  <a:pt x="39" y="951"/>
                </a:lnTo>
                <a:lnTo>
                  <a:pt x="46" y="943"/>
                </a:lnTo>
                <a:lnTo>
                  <a:pt x="18" y="887"/>
                </a:lnTo>
                <a:lnTo>
                  <a:pt x="21" y="867"/>
                </a:lnTo>
                <a:lnTo>
                  <a:pt x="21" y="854"/>
                </a:lnTo>
                <a:lnTo>
                  <a:pt x="21" y="821"/>
                </a:lnTo>
                <a:lnTo>
                  <a:pt x="31" y="800"/>
                </a:lnTo>
                <a:lnTo>
                  <a:pt x="41" y="787"/>
                </a:lnTo>
                <a:lnTo>
                  <a:pt x="39" y="769"/>
                </a:lnTo>
                <a:lnTo>
                  <a:pt x="31" y="754"/>
                </a:lnTo>
                <a:lnTo>
                  <a:pt x="23" y="749"/>
                </a:lnTo>
                <a:lnTo>
                  <a:pt x="34" y="731"/>
                </a:lnTo>
                <a:lnTo>
                  <a:pt x="31" y="713"/>
                </a:lnTo>
                <a:lnTo>
                  <a:pt x="39" y="693"/>
                </a:lnTo>
                <a:lnTo>
                  <a:pt x="49" y="690"/>
                </a:lnTo>
                <a:lnTo>
                  <a:pt x="51" y="667"/>
                </a:lnTo>
                <a:lnTo>
                  <a:pt x="46" y="629"/>
                </a:lnTo>
                <a:lnTo>
                  <a:pt x="41" y="621"/>
                </a:lnTo>
                <a:lnTo>
                  <a:pt x="34" y="593"/>
                </a:lnTo>
                <a:lnTo>
                  <a:pt x="26" y="580"/>
                </a:lnTo>
                <a:lnTo>
                  <a:pt x="16" y="562"/>
                </a:lnTo>
                <a:lnTo>
                  <a:pt x="13" y="552"/>
                </a:lnTo>
                <a:lnTo>
                  <a:pt x="5" y="539"/>
                </a:lnTo>
                <a:lnTo>
                  <a:pt x="0" y="516"/>
                </a:lnTo>
                <a:lnTo>
                  <a:pt x="3" y="499"/>
                </a:lnTo>
                <a:lnTo>
                  <a:pt x="16" y="491"/>
                </a:lnTo>
                <a:lnTo>
                  <a:pt x="16" y="468"/>
                </a:lnTo>
                <a:lnTo>
                  <a:pt x="23" y="458"/>
                </a:lnTo>
                <a:lnTo>
                  <a:pt x="26" y="437"/>
                </a:lnTo>
                <a:lnTo>
                  <a:pt x="16" y="419"/>
                </a:lnTo>
                <a:lnTo>
                  <a:pt x="16" y="391"/>
                </a:lnTo>
                <a:lnTo>
                  <a:pt x="21" y="384"/>
                </a:lnTo>
                <a:lnTo>
                  <a:pt x="26" y="348"/>
                </a:lnTo>
                <a:lnTo>
                  <a:pt x="34" y="335"/>
                </a:lnTo>
                <a:lnTo>
                  <a:pt x="46" y="302"/>
                </a:lnTo>
                <a:lnTo>
                  <a:pt x="59" y="289"/>
                </a:lnTo>
                <a:lnTo>
                  <a:pt x="69" y="284"/>
                </a:lnTo>
                <a:lnTo>
                  <a:pt x="77" y="276"/>
                </a:lnTo>
                <a:lnTo>
                  <a:pt x="72" y="271"/>
                </a:lnTo>
                <a:lnTo>
                  <a:pt x="72" y="258"/>
                </a:lnTo>
                <a:lnTo>
                  <a:pt x="67" y="251"/>
                </a:lnTo>
                <a:lnTo>
                  <a:pt x="62" y="246"/>
                </a:lnTo>
                <a:lnTo>
                  <a:pt x="64" y="235"/>
                </a:lnTo>
                <a:lnTo>
                  <a:pt x="72" y="230"/>
                </a:lnTo>
                <a:lnTo>
                  <a:pt x="72" y="217"/>
                </a:lnTo>
                <a:lnTo>
                  <a:pt x="62" y="205"/>
                </a:lnTo>
                <a:lnTo>
                  <a:pt x="59" y="187"/>
                </a:lnTo>
                <a:lnTo>
                  <a:pt x="64" y="177"/>
                </a:lnTo>
                <a:lnTo>
                  <a:pt x="62" y="169"/>
                </a:lnTo>
                <a:lnTo>
                  <a:pt x="54" y="159"/>
                </a:lnTo>
                <a:lnTo>
                  <a:pt x="57" y="148"/>
                </a:lnTo>
                <a:lnTo>
                  <a:pt x="115" y="115"/>
                </a:lnTo>
                <a:lnTo>
                  <a:pt x="128" y="62"/>
                </a:lnTo>
                <a:lnTo>
                  <a:pt x="120" y="49"/>
                </a:lnTo>
                <a:close/>
                <a:moveTo>
                  <a:pt x="519" y="1989"/>
                </a:moveTo>
                <a:lnTo>
                  <a:pt x="527" y="1994"/>
                </a:lnTo>
                <a:lnTo>
                  <a:pt x="537" y="1989"/>
                </a:lnTo>
                <a:lnTo>
                  <a:pt x="547" y="1986"/>
                </a:lnTo>
                <a:lnTo>
                  <a:pt x="557" y="1978"/>
                </a:lnTo>
                <a:lnTo>
                  <a:pt x="544" y="1976"/>
                </a:lnTo>
                <a:lnTo>
                  <a:pt x="539" y="1984"/>
                </a:lnTo>
                <a:lnTo>
                  <a:pt x="527" y="1984"/>
                </a:lnTo>
                <a:lnTo>
                  <a:pt x="519" y="1989"/>
                </a:lnTo>
                <a:close/>
                <a:moveTo>
                  <a:pt x="302" y="1833"/>
                </a:moveTo>
                <a:lnTo>
                  <a:pt x="304" y="1833"/>
                </a:lnTo>
                <a:lnTo>
                  <a:pt x="312" y="1843"/>
                </a:lnTo>
                <a:lnTo>
                  <a:pt x="327" y="1858"/>
                </a:lnTo>
                <a:lnTo>
                  <a:pt x="332" y="1884"/>
                </a:lnTo>
                <a:lnTo>
                  <a:pt x="327" y="1879"/>
                </a:lnTo>
                <a:lnTo>
                  <a:pt x="320" y="1881"/>
                </a:lnTo>
                <a:lnTo>
                  <a:pt x="317" y="1889"/>
                </a:lnTo>
                <a:lnTo>
                  <a:pt x="302" y="1833"/>
                </a:lnTo>
                <a:close/>
                <a:moveTo>
                  <a:pt x="317" y="1892"/>
                </a:moveTo>
                <a:lnTo>
                  <a:pt x="327" y="1894"/>
                </a:lnTo>
                <a:lnTo>
                  <a:pt x="340" y="1894"/>
                </a:lnTo>
                <a:lnTo>
                  <a:pt x="345" y="1902"/>
                </a:lnTo>
                <a:lnTo>
                  <a:pt x="350" y="1920"/>
                </a:lnTo>
                <a:lnTo>
                  <a:pt x="363" y="1920"/>
                </a:lnTo>
                <a:lnTo>
                  <a:pt x="373" y="1930"/>
                </a:lnTo>
                <a:lnTo>
                  <a:pt x="376" y="1943"/>
                </a:lnTo>
                <a:lnTo>
                  <a:pt x="386" y="1945"/>
                </a:lnTo>
                <a:lnTo>
                  <a:pt x="424" y="1958"/>
                </a:lnTo>
                <a:lnTo>
                  <a:pt x="427" y="1963"/>
                </a:lnTo>
                <a:lnTo>
                  <a:pt x="442" y="1966"/>
                </a:lnTo>
                <a:lnTo>
                  <a:pt x="455" y="1978"/>
                </a:lnTo>
                <a:lnTo>
                  <a:pt x="465" y="1978"/>
                </a:lnTo>
                <a:lnTo>
                  <a:pt x="481" y="1973"/>
                </a:lnTo>
                <a:lnTo>
                  <a:pt x="491" y="1978"/>
                </a:lnTo>
                <a:lnTo>
                  <a:pt x="491" y="1986"/>
                </a:lnTo>
                <a:lnTo>
                  <a:pt x="481" y="1994"/>
                </a:lnTo>
                <a:lnTo>
                  <a:pt x="475" y="1989"/>
                </a:lnTo>
                <a:lnTo>
                  <a:pt x="465" y="1991"/>
                </a:lnTo>
                <a:lnTo>
                  <a:pt x="463" y="2001"/>
                </a:lnTo>
                <a:lnTo>
                  <a:pt x="455" y="2009"/>
                </a:lnTo>
                <a:lnTo>
                  <a:pt x="442" y="2012"/>
                </a:lnTo>
                <a:lnTo>
                  <a:pt x="432" y="2009"/>
                </a:lnTo>
                <a:lnTo>
                  <a:pt x="422" y="2001"/>
                </a:lnTo>
                <a:lnTo>
                  <a:pt x="401" y="2001"/>
                </a:lnTo>
                <a:lnTo>
                  <a:pt x="386" y="2001"/>
                </a:lnTo>
                <a:lnTo>
                  <a:pt x="366" y="1999"/>
                </a:lnTo>
                <a:lnTo>
                  <a:pt x="350" y="2004"/>
                </a:lnTo>
                <a:lnTo>
                  <a:pt x="345" y="2004"/>
                </a:lnTo>
                <a:lnTo>
                  <a:pt x="340" y="1986"/>
                </a:lnTo>
                <a:lnTo>
                  <a:pt x="363" y="1986"/>
                </a:lnTo>
                <a:lnTo>
                  <a:pt x="376" y="1981"/>
                </a:lnTo>
                <a:lnTo>
                  <a:pt x="383" y="1981"/>
                </a:lnTo>
                <a:lnTo>
                  <a:pt x="386" y="1976"/>
                </a:lnTo>
                <a:lnTo>
                  <a:pt x="373" y="1978"/>
                </a:lnTo>
                <a:lnTo>
                  <a:pt x="360" y="1978"/>
                </a:lnTo>
                <a:lnTo>
                  <a:pt x="343" y="1984"/>
                </a:lnTo>
                <a:lnTo>
                  <a:pt x="340" y="1981"/>
                </a:lnTo>
                <a:lnTo>
                  <a:pt x="317" y="18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32CE750D-D9C6-3345-6B75-F5FFBD29FC40}"/>
              </a:ext>
            </a:extLst>
          </p:cNvPr>
          <p:cNvSpPr>
            <a:spLocks noEditPoints="1"/>
          </p:cNvSpPr>
          <p:nvPr/>
        </p:nvSpPr>
        <p:spPr bwMode="auto">
          <a:xfrm>
            <a:off x="9706641" y="2912012"/>
            <a:ext cx="805812" cy="3511141"/>
          </a:xfrm>
          <a:custGeom>
            <a:avLst/>
            <a:gdLst>
              <a:gd name="T0" fmla="*/ 572030 w 207"/>
              <a:gd name="T1" fmla="*/ 3517202 h 902"/>
              <a:gd name="T2" fmla="*/ 563916 w 207"/>
              <a:gd name="T3" fmla="*/ 3553713 h 902"/>
              <a:gd name="T4" fmla="*/ 693738 w 207"/>
              <a:gd name="T5" fmla="*/ 3557769 h 902"/>
              <a:gd name="T6" fmla="*/ 567973 w 207"/>
              <a:gd name="T7" fmla="*/ 3403613 h 902"/>
              <a:gd name="T8" fmla="*/ 669396 w 207"/>
              <a:gd name="T9" fmla="*/ 3363045 h 902"/>
              <a:gd name="T10" fmla="*/ 251531 w 207"/>
              <a:gd name="T11" fmla="*/ 3014165 h 902"/>
              <a:gd name="T12" fmla="*/ 247474 w 207"/>
              <a:gd name="T13" fmla="*/ 2474617 h 902"/>
              <a:gd name="T14" fmla="*/ 190677 w 207"/>
              <a:gd name="T15" fmla="*/ 2068942 h 902"/>
              <a:gd name="T16" fmla="*/ 251531 w 207"/>
              <a:gd name="T17" fmla="*/ 1419862 h 902"/>
              <a:gd name="T18" fmla="*/ 279929 w 207"/>
              <a:gd name="T19" fmla="*/ 811350 h 902"/>
              <a:gd name="T20" fmla="*/ 267758 w 207"/>
              <a:gd name="T21" fmla="*/ 296143 h 902"/>
              <a:gd name="T22" fmla="*/ 125765 w 207"/>
              <a:gd name="T23" fmla="*/ 64908 h 902"/>
              <a:gd name="T24" fmla="*/ 85196 w 207"/>
              <a:gd name="T25" fmla="*/ 474640 h 902"/>
              <a:gd name="T26" fmla="*/ 81139 w 207"/>
              <a:gd name="T27" fmla="*/ 904655 h 902"/>
              <a:gd name="T28" fmla="*/ 101424 w 207"/>
              <a:gd name="T29" fmla="*/ 1290046 h 902"/>
              <a:gd name="T30" fmla="*/ 64911 w 207"/>
              <a:gd name="T31" fmla="*/ 1574019 h 902"/>
              <a:gd name="T32" fmla="*/ 32456 w 207"/>
              <a:gd name="T33" fmla="*/ 1805254 h 902"/>
              <a:gd name="T34" fmla="*/ 40569 w 207"/>
              <a:gd name="T35" fmla="*/ 2101396 h 902"/>
              <a:gd name="T36" fmla="*/ 174449 w 207"/>
              <a:gd name="T37" fmla="*/ 2239326 h 902"/>
              <a:gd name="T38" fmla="*/ 146050 w 207"/>
              <a:gd name="T39" fmla="*/ 2401596 h 902"/>
              <a:gd name="T40" fmla="*/ 146050 w 207"/>
              <a:gd name="T41" fmla="*/ 2645001 h 902"/>
              <a:gd name="T42" fmla="*/ 40569 w 207"/>
              <a:gd name="T43" fmla="*/ 2592263 h 902"/>
              <a:gd name="T44" fmla="*/ 97367 w 207"/>
              <a:gd name="T45" fmla="*/ 2681511 h 902"/>
              <a:gd name="T46" fmla="*/ 170392 w 207"/>
              <a:gd name="T47" fmla="*/ 2774817 h 902"/>
              <a:gd name="T48" fmla="*/ 166335 w 207"/>
              <a:gd name="T49" fmla="*/ 2880292 h 902"/>
              <a:gd name="T50" fmla="*/ 186620 w 207"/>
              <a:gd name="T51" fmla="*/ 3014165 h 902"/>
              <a:gd name="T52" fmla="*/ 263702 w 207"/>
              <a:gd name="T53" fmla="*/ 3168321 h 902"/>
              <a:gd name="T54" fmla="*/ 336727 w 207"/>
              <a:gd name="T55" fmla="*/ 3212946 h 902"/>
              <a:gd name="T56" fmla="*/ 361068 w 207"/>
              <a:gd name="T57" fmla="*/ 3277854 h 902"/>
              <a:gd name="T58" fmla="*/ 316442 w 207"/>
              <a:gd name="T59" fmla="*/ 3314364 h 902"/>
              <a:gd name="T60" fmla="*/ 389467 w 207"/>
              <a:gd name="T61" fmla="*/ 3290024 h 902"/>
              <a:gd name="T62" fmla="*/ 369182 w 207"/>
              <a:gd name="T63" fmla="*/ 3371159 h 902"/>
              <a:gd name="T64" fmla="*/ 486834 w 207"/>
              <a:gd name="T65" fmla="*/ 3334648 h 902"/>
              <a:gd name="T66" fmla="*/ 499004 w 207"/>
              <a:gd name="T67" fmla="*/ 3448237 h 902"/>
              <a:gd name="T68" fmla="*/ 649111 w 207"/>
              <a:gd name="T69" fmla="*/ 3245400 h 902"/>
              <a:gd name="T70" fmla="*/ 48683 w 207"/>
              <a:gd name="T71" fmla="*/ 2259609 h 902"/>
              <a:gd name="T72" fmla="*/ 125765 w 207"/>
              <a:gd name="T73" fmla="*/ 2214985 h 902"/>
              <a:gd name="T74" fmla="*/ 109538 w 207"/>
              <a:gd name="T75" fmla="*/ 2377255 h 902"/>
              <a:gd name="T76" fmla="*/ 44626 w 207"/>
              <a:gd name="T77" fmla="*/ 2462447 h 902"/>
              <a:gd name="T78" fmla="*/ 73025 w 207"/>
              <a:gd name="T79" fmla="*/ 2454333 h 902"/>
              <a:gd name="T80" fmla="*/ 158221 w 207"/>
              <a:gd name="T81" fmla="*/ 2429993 h 902"/>
              <a:gd name="T82" fmla="*/ 89253 w 207"/>
              <a:gd name="T83" fmla="*/ 2507071 h 902"/>
              <a:gd name="T84" fmla="*/ 113595 w 207"/>
              <a:gd name="T85" fmla="*/ 2855952 h 902"/>
              <a:gd name="T86" fmla="*/ 97367 w 207"/>
              <a:gd name="T87" fmla="*/ 2847838 h 902"/>
              <a:gd name="T88" fmla="*/ 85196 w 207"/>
              <a:gd name="T89" fmla="*/ 2928973 h 902"/>
              <a:gd name="T90" fmla="*/ 101424 w 207"/>
              <a:gd name="T91" fmla="*/ 2953314 h 902"/>
              <a:gd name="T92" fmla="*/ 154164 w 207"/>
              <a:gd name="T93" fmla="*/ 3006051 h 902"/>
              <a:gd name="T94" fmla="*/ 162278 w 207"/>
              <a:gd name="T95" fmla="*/ 3107470 h 902"/>
              <a:gd name="T96" fmla="*/ 166335 w 207"/>
              <a:gd name="T97" fmla="*/ 3107470 h 902"/>
              <a:gd name="T98" fmla="*/ 186620 w 207"/>
              <a:gd name="T99" fmla="*/ 3212946 h 902"/>
              <a:gd name="T100" fmla="*/ 247474 w 207"/>
              <a:gd name="T101" fmla="*/ 3245400 h 902"/>
              <a:gd name="T102" fmla="*/ 255588 w 207"/>
              <a:gd name="T103" fmla="*/ 3249456 h 902"/>
              <a:gd name="T104" fmla="*/ 300214 w 207"/>
              <a:gd name="T105" fmla="*/ 3314364 h 902"/>
              <a:gd name="T106" fmla="*/ 365125 w 207"/>
              <a:gd name="T107" fmla="*/ 3399556 h 902"/>
              <a:gd name="T108" fmla="*/ 373239 w 207"/>
              <a:gd name="T109" fmla="*/ 3468521 h 902"/>
              <a:gd name="T110" fmla="*/ 438150 w 207"/>
              <a:gd name="T111" fmla="*/ 3468521 h 902"/>
              <a:gd name="T112" fmla="*/ 466549 w 207"/>
              <a:gd name="T113" fmla="*/ 3476634 h 902"/>
              <a:gd name="T114" fmla="*/ 539574 w 207"/>
              <a:gd name="T115" fmla="*/ 3444180 h 902"/>
              <a:gd name="T116" fmla="*/ 835731 w 207"/>
              <a:gd name="T117" fmla="*/ 3622677 h 902"/>
              <a:gd name="T118" fmla="*/ 782991 w 207"/>
              <a:gd name="T119" fmla="*/ 3586167 h 902"/>
              <a:gd name="T120" fmla="*/ 709966 w 207"/>
              <a:gd name="T121" fmla="*/ 3598337 h 9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7" h="902">
                <a:moveTo>
                  <a:pt x="177" y="873"/>
                </a:moveTo>
                <a:cubicBezTo>
                  <a:pt x="175" y="866"/>
                  <a:pt x="175" y="866"/>
                  <a:pt x="175" y="866"/>
                </a:cubicBezTo>
                <a:cubicBezTo>
                  <a:pt x="173" y="866"/>
                  <a:pt x="173" y="866"/>
                  <a:pt x="173" y="866"/>
                </a:cubicBezTo>
                <a:cubicBezTo>
                  <a:pt x="169" y="864"/>
                  <a:pt x="169" y="864"/>
                  <a:pt x="169" y="864"/>
                </a:cubicBezTo>
                <a:cubicBezTo>
                  <a:pt x="163" y="862"/>
                  <a:pt x="163" y="862"/>
                  <a:pt x="163" y="862"/>
                </a:cubicBezTo>
                <a:cubicBezTo>
                  <a:pt x="153" y="859"/>
                  <a:pt x="153" y="859"/>
                  <a:pt x="153" y="859"/>
                </a:cubicBezTo>
                <a:cubicBezTo>
                  <a:pt x="149" y="857"/>
                  <a:pt x="149" y="857"/>
                  <a:pt x="149" y="857"/>
                </a:cubicBezTo>
                <a:cubicBezTo>
                  <a:pt x="149" y="859"/>
                  <a:pt x="149" y="859"/>
                  <a:pt x="149" y="859"/>
                </a:cubicBezTo>
                <a:cubicBezTo>
                  <a:pt x="150" y="860"/>
                  <a:pt x="150" y="860"/>
                  <a:pt x="150" y="860"/>
                </a:cubicBezTo>
                <a:cubicBezTo>
                  <a:pt x="148" y="862"/>
                  <a:pt x="148" y="862"/>
                  <a:pt x="148" y="862"/>
                </a:cubicBezTo>
                <a:cubicBezTo>
                  <a:pt x="147" y="861"/>
                  <a:pt x="147" y="861"/>
                  <a:pt x="147" y="861"/>
                </a:cubicBezTo>
                <a:cubicBezTo>
                  <a:pt x="140" y="858"/>
                  <a:pt x="140" y="858"/>
                  <a:pt x="140" y="858"/>
                </a:cubicBezTo>
                <a:cubicBezTo>
                  <a:pt x="137" y="856"/>
                  <a:pt x="137" y="856"/>
                  <a:pt x="137" y="856"/>
                </a:cubicBezTo>
                <a:cubicBezTo>
                  <a:pt x="136" y="857"/>
                  <a:pt x="136" y="857"/>
                  <a:pt x="136" y="857"/>
                </a:cubicBezTo>
                <a:cubicBezTo>
                  <a:pt x="137" y="859"/>
                  <a:pt x="137" y="859"/>
                  <a:pt x="137" y="859"/>
                </a:cubicBezTo>
                <a:cubicBezTo>
                  <a:pt x="146" y="863"/>
                  <a:pt x="146" y="863"/>
                  <a:pt x="146" y="863"/>
                </a:cubicBezTo>
                <a:cubicBezTo>
                  <a:pt x="146" y="864"/>
                  <a:pt x="146" y="864"/>
                  <a:pt x="146" y="864"/>
                </a:cubicBezTo>
                <a:cubicBezTo>
                  <a:pt x="144" y="864"/>
                  <a:pt x="144" y="864"/>
                  <a:pt x="144" y="864"/>
                </a:cubicBezTo>
                <a:cubicBezTo>
                  <a:pt x="143" y="865"/>
                  <a:pt x="143" y="865"/>
                  <a:pt x="143" y="865"/>
                </a:cubicBezTo>
                <a:cubicBezTo>
                  <a:pt x="143" y="866"/>
                  <a:pt x="143" y="866"/>
                  <a:pt x="143" y="866"/>
                </a:cubicBezTo>
                <a:cubicBezTo>
                  <a:pt x="141" y="867"/>
                  <a:pt x="141" y="867"/>
                  <a:pt x="141" y="867"/>
                </a:cubicBezTo>
                <a:cubicBezTo>
                  <a:pt x="140" y="864"/>
                  <a:pt x="140" y="864"/>
                  <a:pt x="140" y="864"/>
                </a:cubicBezTo>
                <a:cubicBezTo>
                  <a:pt x="136" y="862"/>
                  <a:pt x="136" y="862"/>
                  <a:pt x="136" y="862"/>
                </a:cubicBezTo>
                <a:cubicBezTo>
                  <a:pt x="135" y="863"/>
                  <a:pt x="135" y="863"/>
                  <a:pt x="135" y="863"/>
                </a:cubicBezTo>
                <a:cubicBezTo>
                  <a:pt x="136" y="866"/>
                  <a:pt x="136" y="866"/>
                  <a:pt x="136" y="866"/>
                </a:cubicBezTo>
                <a:cubicBezTo>
                  <a:pt x="133" y="866"/>
                  <a:pt x="133" y="866"/>
                  <a:pt x="133" y="866"/>
                </a:cubicBezTo>
                <a:cubicBezTo>
                  <a:pt x="127" y="866"/>
                  <a:pt x="127" y="866"/>
                  <a:pt x="127" y="866"/>
                </a:cubicBezTo>
                <a:cubicBezTo>
                  <a:pt x="126" y="867"/>
                  <a:pt x="126" y="867"/>
                  <a:pt x="126" y="867"/>
                </a:cubicBezTo>
                <a:cubicBezTo>
                  <a:pt x="127" y="869"/>
                  <a:pt x="127" y="869"/>
                  <a:pt x="127" y="869"/>
                </a:cubicBezTo>
                <a:cubicBezTo>
                  <a:pt x="126" y="870"/>
                  <a:pt x="126" y="870"/>
                  <a:pt x="126" y="870"/>
                </a:cubicBezTo>
                <a:cubicBezTo>
                  <a:pt x="123" y="869"/>
                  <a:pt x="123" y="869"/>
                  <a:pt x="123" y="869"/>
                </a:cubicBezTo>
                <a:cubicBezTo>
                  <a:pt x="120" y="870"/>
                  <a:pt x="120" y="870"/>
                  <a:pt x="120" y="870"/>
                </a:cubicBezTo>
                <a:cubicBezTo>
                  <a:pt x="120" y="872"/>
                  <a:pt x="120" y="872"/>
                  <a:pt x="120" y="872"/>
                </a:cubicBezTo>
                <a:cubicBezTo>
                  <a:pt x="124" y="873"/>
                  <a:pt x="124" y="873"/>
                  <a:pt x="124" y="873"/>
                </a:cubicBezTo>
                <a:cubicBezTo>
                  <a:pt x="128" y="873"/>
                  <a:pt x="128" y="873"/>
                  <a:pt x="128" y="873"/>
                </a:cubicBezTo>
                <a:cubicBezTo>
                  <a:pt x="129" y="871"/>
                  <a:pt x="129" y="871"/>
                  <a:pt x="129" y="871"/>
                </a:cubicBezTo>
                <a:cubicBezTo>
                  <a:pt x="130" y="870"/>
                  <a:pt x="130" y="870"/>
                  <a:pt x="130" y="870"/>
                </a:cubicBezTo>
                <a:cubicBezTo>
                  <a:pt x="132" y="871"/>
                  <a:pt x="132" y="871"/>
                  <a:pt x="132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8" y="873"/>
                  <a:pt x="138" y="873"/>
                  <a:pt x="138" y="873"/>
                </a:cubicBezTo>
                <a:cubicBezTo>
                  <a:pt x="139" y="874"/>
                  <a:pt x="139" y="874"/>
                  <a:pt x="139" y="874"/>
                </a:cubicBezTo>
                <a:cubicBezTo>
                  <a:pt x="139" y="876"/>
                  <a:pt x="139" y="876"/>
                  <a:pt x="139" y="876"/>
                </a:cubicBezTo>
                <a:cubicBezTo>
                  <a:pt x="141" y="878"/>
                  <a:pt x="141" y="878"/>
                  <a:pt x="141" y="878"/>
                </a:cubicBezTo>
                <a:cubicBezTo>
                  <a:pt x="138" y="879"/>
                  <a:pt x="138" y="879"/>
                  <a:pt x="138" y="879"/>
                </a:cubicBezTo>
                <a:cubicBezTo>
                  <a:pt x="137" y="883"/>
                  <a:pt x="137" y="883"/>
                  <a:pt x="137" y="883"/>
                </a:cubicBezTo>
                <a:cubicBezTo>
                  <a:pt x="139" y="885"/>
                  <a:pt x="139" y="885"/>
                  <a:pt x="139" y="885"/>
                </a:cubicBezTo>
                <a:cubicBezTo>
                  <a:pt x="141" y="885"/>
                  <a:pt x="141" y="885"/>
                  <a:pt x="141" y="885"/>
                </a:cubicBezTo>
                <a:cubicBezTo>
                  <a:pt x="144" y="886"/>
                  <a:pt x="144" y="886"/>
                  <a:pt x="144" y="886"/>
                </a:cubicBezTo>
                <a:cubicBezTo>
                  <a:pt x="147" y="889"/>
                  <a:pt x="147" y="889"/>
                  <a:pt x="147" y="889"/>
                </a:cubicBezTo>
                <a:cubicBezTo>
                  <a:pt x="149" y="889"/>
                  <a:pt x="149" y="889"/>
                  <a:pt x="149" y="889"/>
                </a:cubicBezTo>
                <a:cubicBezTo>
                  <a:pt x="149" y="888"/>
                  <a:pt x="149" y="888"/>
                  <a:pt x="149" y="888"/>
                </a:cubicBezTo>
                <a:cubicBezTo>
                  <a:pt x="147" y="886"/>
                  <a:pt x="147" y="886"/>
                  <a:pt x="147" y="886"/>
                </a:cubicBezTo>
                <a:cubicBezTo>
                  <a:pt x="143" y="884"/>
                  <a:pt x="143" y="884"/>
                  <a:pt x="143" y="884"/>
                </a:cubicBezTo>
                <a:cubicBezTo>
                  <a:pt x="143" y="882"/>
                  <a:pt x="143" y="882"/>
                  <a:pt x="143" y="882"/>
                </a:cubicBezTo>
                <a:cubicBezTo>
                  <a:pt x="144" y="882"/>
                  <a:pt x="144" y="882"/>
                  <a:pt x="144" y="882"/>
                </a:cubicBezTo>
                <a:cubicBezTo>
                  <a:pt x="147" y="883"/>
                  <a:pt x="147" y="883"/>
                  <a:pt x="147" y="883"/>
                </a:cubicBezTo>
                <a:cubicBezTo>
                  <a:pt x="149" y="881"/>
                  <a:pt x="149" y="881"/>
                  <a:pt x="149" y="881"/>
                </a:cubicBezTo>
                <a:cubicBezTo>
                  <a:pt x="149" y="880"/>
                  <a:pt x="149" y="880"/>
                  <a:pt x="149" y="880"/>
                </a:cubicBezTo>
                <a:cubicBezTo>
                  <a:pt x="147" y="879"/>
                  <a:pt x="147" y="879"/>
                  <a:pt x="147" y="879"/>
                </a:cubicBezTo>
                <a:cubicBezTo>
                  <a:pt x="145" y="878"/>
                  <a:pt x="145" y="878"/>
                  <a:pt x="145" y="878"/>
                </a:cubicBezTo>
                <a:cubicBezTo>
                  <a:pt x="153" y="875"/>
                  <a:pt x="153" y="875"/>
                  <a:pt x="153" y="875"/>
                </a:cubicBezTo>
                <a:cubicBezTo>
                  <a:pt x="156" y="873"/>
                  <a:pt x="156" y="873"/>
                  <a:pt x="156" y="873"/>
                </a:cubicBezTo>
                <a:cubicBezTo>
                  <a:pt x="171" y="877"/>
                  <a:pt x="171" y="877"/>
                  <a:pt x="171" y="877"/>
                </a:cubicBezTo>
                <a:cubicBezTo>
                  <a:pt x="173" y="876"/>
                  <a:pt x="173" y="876"/>
                  <a:pt x="173" y="876"/>
                </a:cubicBezTo>
                <a:cubicBezTo>
                  <a:pt x="173" y="873"/>
                  <a:pt x="173" y="873"/>
                  <a:pt x="173" y="873"/>
                </a:cubicBezTo>
                <a:cubicBezTo>
                  <a:pt x="177" y="873"/>
                  <a:pt x="177" y="873"/>
                  <a:pt x="177" y="873"/>
                </a:cubicBezTo>
                <a:close/>
                <a:moveTo>
                  <a:pt x="175" y="864"/>
                </a:moveTo>
                <a:cubicBezTo>
                  <a:pt x="170" y="863"/>
                  <a:pt x="170" y="863"/>
                  <a:pt x="170" y="863"/>
                </a:cubicBezTo>
                <a:cubicBezTo>
                  <a:pt x="161" y="857"/>
                  <a:pt x="161" y="857"/>
                  <a:pt x="161" y="857"/>
                </a:cubicBezTo>
                <a:cubicBezTo>
                  <a:pt x="155" y="855"/>
                  <a:pt x="155" y="855"/>
                  <a:pt x="155" y="855"/>
                </a:cubicBezTo>
                <a:cubicBezTo>
                  <a:pt x="152" y="855"/>
                  <a:pt x="152" y="855"/>
                  <a:pt x="152" y="855"/>
                </a:cubicBezTo>
                <a:cubicBezTo>
                  <a:pt x="148" y="853"/>
                  <a:pt x="148" y="853"/>
                  <a:pt x="148" y="853"/>
                </a:cubicBezTo>
                <a:cubicBezTo>
                  <a:pt x="144" y="849"/>
                  <a:pt x="144" y="849"/>
                  <a:pt x="144" y="849"/>
                </a:cubicBezTo>
                <a:cubicBezTo>
                  <a:pt x="144" y="847"/>
                  <a:pt x="144" y="847"/>
                  <a:pt x="144" y="847"/>
                </a:cubicBezTo>
                <a:cubicBezTo>
                  <a:pt x="144" y="846"/>
                  <a:pt x="144" y="846"/>
                  <a:pt x="144" y="846"/>
                </a:cubicBezTo>
                <a:cubicBezTo>
                  <a:pt x="149" y="843"/>
                  <a:pt x="149" y="843"/>
                  <a:pt x="149" y="843"/>
                </a:cubicBezTo>
                <a:cubicBezTo>
                  <a:pt x="150" y="841"/>
                  <a:pt x="150" y="841"/>
                  <a:pt x="150" y="841"/>
                </a:cubicBezTo>
                <a:cubicBezTo>
                  <a:pt x="154" y="840"/>
                  <a:pt x="154" y="840"/>
                  <a:pt x="154" y="840"/>
                </a:cubicBezTo>
                <a:cubicBezTo>
                  <a:pt x="156" y="836"/>
                  <a:pt x="156" y="836"/>
                  <a:pt x="156" y="836"/>
                </a:cubicBezTo>
                <a:cubicBezTo>
                  <a:pt x="155" y="832"/>
                  <a:pt x="155" y="832"/>
                  <a:pt x="155" y="832"/>
                </a:cubicBezTo>
                <a:cubicBezTo>
                  <a:pt x="151" y="832"/>
                  <a:pt x="151" y="832"/>
                  <a:pt x="151" y="832"/>
                </a:cubicBezTo>
                <a:cubicBezTo>
                  <a:pt x="146" y="835"/>
                  <a:pt x="146" y="835"/>
                  <a:pt x="146" y="835"/>
                </a:cubicBezTo>
                <a:cubicBezTo>
                  <a:pt x="143" y="838"/>
                  <a:pt x="143" y="838"/>
                  <a:pt x="143" y="838"/>
                </a:cubicBezTo>
                <a:cubicBezTo>
                  <a:pt x="140" y="839"/>
                  <a:pt x="140" y="839"/>
                  <a:pt x="140" y="839"/>
                </a:cubicBezTo>
                <a:cubicBezTo>
                  <a:pt x="137" y="834"/>
                  <a:pt x="137" y="834"/>
                  <a:pt x="137" y="834"/>
                </a:cubicBezTo>
                <a:cubicBezTo>
                  <a:pt x="136" y="830"/>
                  <a:pt x="136" y="830"/>
                  <a:pt x="136" y="830"/>
                </a:cubicBezTo>
                <a:cubicBezTo>
                  <a:pt x="135" y="827"/>
                  <a:pt x="135" y="827"/>
                  <a:pt x="135" y="827"/>
                </a:cubicBezTo>
                <a:cubicBezTo>
                  <a:pt x="138" y="824"/>
                  <a:pt x="138" y="824"/>
                  <a:pt x="138" y="824"/>
                </a:cubicBezTo>
                <a:cubicBezTo>
                  <a:pt x="139" y="821"/>
                  <a:pt x="139" y="821"/>
                  <a:pt x="139" y="821"/>
                </a:cubicBezTo>
                <a:cubicBezTo>
                  <a:pt x="136" y="822"/>
                  <a:pt x="136" y="822"/>
                  <a:pt x="136" y="822"/>
                </a:cubicBezTo>
                <a:cubicBezTo>
                  <a:pt x="134" y="820"/>
                  <a:pt x="134" y="820"/>
                  <a:pt x="134" y="820"/>
                </a:cubicBezTo>
                <a:cubicBezTo>
                  <a:pt x="136" y="817"/>
                  <a:pt x="136" y="817"/>
                  <a:pt x="136" y="817"/>
                </a:cubicBezTo>
                <a:cubicBezTo>
                  <a:pt x="138" y="817"/>
                  <a:pt x="138" y="817"/>
                  <a:pt x="138" y="817"/>
                </a:cubicBezTo>
                <a:cubicBezTo>
                  <a:pt x="142" y="820"/>
                  <a:pt x="142" y="820"/>
                  <a:pt x="142" y="820"/>
                </a:cubicBezTo>
                <a:cubicBezTo>
                  <a:pt x="143" y="818"/>
                  <a:pt x="143" y="818"/>
                  <a:pt x="143" y="818"/>
                </a:cubicBezTo>
                <a:cubicBezTo>
                  <a:pt x="146" y="815"/>
                  <a:pt x="146" y="815"/>
                  <a:pt x="146" y="815"/>
                </a:cubicBezTo>
                <a:cubicBezTo>
                  <a:pt x="147" y="812"/>
                  <a:pt x="147" y="812"/>
                  <a:pt x="147" y="812"/>
                </a:cubicBezTo>
                <a:cubicBezTo>
                  <a:pt x="146" y="809"/>
                  <a:pt x="146" y="809"/>
                  <a:pt x="146" y="809"/>
                </a:cubicBezTo>
                <a:cubicBezTo>
                  <a:pt x="148" y="806"/>
                  <a:pt x="148" y="806"/>
                  <a:pt x="148" y="806"/>
                </a:cubicBezTo>
                <a:cubicBezTo>
                  <a:pt x="150" y="807"/>
                  <a:pt x="150" y="807"/>
                  <a:pt x="150" y="807"/>
                </a:cubicBezTo>
                <a:cubicBezTo>
                  <a:pt x="153" y="810"/>
                  <a:pt x="153" y="810"/>
                  <a:pt x="153" y="810"/>
                </a:cubicBezTo>
                <a:cubicBezTo>
                  <a:pt x="155" y="808"/>
                  <a:pt x="155" y="808"/>
                  <a:pt x="155" y="808"/>
                </a:cubicBezTo>
                <a:cubicBezTo>
                  <a:pt x="160" y="806"/>
                  <a:pt x="160" y="806"/>
                  <a:pt x="160" y="806"/>
                </a:cubicBezTo>
                <a:cubicBezTo>
                  <a:pt x="166" y="828"/>
                  <a:pt x="166" y="828"/>
                  <a:pt x="166" y="828"/>
                </a:cubicBezTo>
                <a:cubicBezTo>
                  <a:pt x="165" y="829"/>
                  <a:pt x="165" y="829"/>
                  <a:pt x="165" y="829"/>
                </a:cubicBezTo>
                <a:cubicBezTo>
                  <a:pt x="166" y="829"/>
                  <a:pt x="166" y="829"/>
                  <a:pt x="166" y="829"/>
                </a:cubicBezTo>
                <a:cubicBezTo>
                  <a:pt x="175" y="864"/>
                  <a:pt x="175" y="864"/>
                  <a:pt x="175" y="864"/>
                </a:cubicBezTo>
                <a:close/>
                <a:moveTo>
                  <a:pt x="160" y="800"/>
                </a:moveTo>
                <a:cubicBezTo>
                  <a:pt x="154" y="795"/>
                  <a:pt x="154" y="795"/>
                  <a:pt x="154" y="795"/>
                </a:cubicBezTo>
                <a:cubicBezTo>
                  <a:pt x="150" y="795"/>
                  <a:pt x="150" y="795"/>
                  <a:pt x="150" y="795"/>
                </a:cubicBezTo>
                <a:cubicBezTo>
                  <a:pt x="149" y="793"/>
                  <a:pt x="149" y="793"/>
                  <a:pt x="149" y="793"/>
                </a:cubicBezTo>
                <a:cubicBezTo>
                  <a:pt x="125" y="793"/>
                  <a:pt x="125" y="793"/>
                  <a:pt x="125" y="793"/>
                </a:cubicBezTo>
                <a:cubicBezTo>
                  <a:pt x="111" y="795"/>
                  <a:pt x="111" y="795"/>
                  <a:pt x="111" y="795"/>
                </a:cubicBezTo>
                <a:cubicBezTo>
                  <a:pt x="108" y="794"/>
                  <a:pt x="108" y="794"/>
                  <a:pt x="108" y="794"/>
                </a:cubicBezTo>
                <a:cubicBezTo>
                  <a:pt x="99" y="793"/>
                  <a:pt x="99" y="793"/>
                  <a:pt x="99" y="793"/>
                </a:cubicBezTo>
                <a:cubicBezTo>
                  <a:pt x="96" y="785"/>
                  <a:pt x="96" y="785"/>
                  <a:pt x="96" y="785"/>
                </a:cubicBezTo>
                <a:cubicBezTo>
                  <a:pt x="94" y="778"/>
                  <a:pt x="94" y="778"/>
                  <a:pt x="94" y="778"/>
                </a:cubicBezTo>
                <a:cubicBezTo>
                  <a:pt x="89" y="775"/>
                  <a:pt x="89" y="775"/>
                  <a:pt x="89" y="775"/>
                </a:cubicBezTo>
                <a:cubicBezTo>
                  <a:pt x="88" y="764"/>
                  <a:pt x="88" y="764"/>
                  <a:pt x="88" y="764"/>
                </a:cubicBezTo>
                <a:cubicBezTo>
                  <a:pt x="88" y="759"/>
                  <a:pt x="88" y="759"/>
                  <a:pt x="88" y="759"/>
                </a:cubicBezTo>
                <a:cubicBezTo>
                  <a:pt x="84" y="759"/>
                  <a:pt x="84" y="759"/>
                  <a:pt x="84" y="759"/>
                </a:cubicBezTo>
                <a:cubicBezTo>
                  <a:pt x="78" y="762"/>
                  <a:pt x="78" y="762"/>
                  <a:pt x="78" y="762"/>
                </a:cubicBezTo>
                <a:cubicBezTo>
                  <a:pt x="75" y="765"/>
                  <a:pt x="75" y="765"/>
                  <a:pt x="75" y="765"/>
                </a:cubicBezTo>
                <a:cubicBezTo>
                  <a:pt x="71" y="765"/>
                  <a:pt x="71" y="765"/>
                  <a:pt x="71" y="765"/>
                </a:cubicBezTo>
                <a:cubicBezTo>
                  <a:pt x="63" y="749"/>
                  <a:pt x="63" y="749"/>
                  <a:pt x="63" y="749"/>
                </a:cubicBezTo>
                <a:cubicBezTo>
                  <a:pt x="62" y="743"/>
                  <a:pt x="62" y="743"/>
                  <a:pt x="62" y="743"/>
                </a:cubicBezTo>
                <a:cubicBezTo>
                  <a:pt x="64" y="726"/>
                  <a:pt x="64" y="726"/>
                  <a:pt x="64" y="726"/>
                </a:cubicBezTo>
                <a:cubicBezTo>
                  <a:pt x="68" y="720"/>
                  <a:pt x="68" y="720"/>
                  <a:pt x="68" y="720"/>
                </a:cubicBezTo>
                <a:cubicBezTo>
                  <a:pt x="75" y="713"/>
                  <a:pt x="75" y="713"/>
                  <a:pt x="75" y="713"/>
                </a:cubicBezTo>
                <a:cubicBezTo>
                  <a:pt x="76" y="703"/>
                  <a:pt x="76" y="703"/>
                  <a:pt x="76" y="703"/>
                </a:cubicBezTo>
                <a:cubicBezTo>
                  <a:pt x="75" y="693"/>
                  <a:pt x="75" y="693"/>
                  <a:pt x="75" y="693"/>
                </a:cubicBezTo>
                <a:cubicBezTo>
                  <a:pt x="72" y="686"/>
                  <a:pt x="72" y="686"/>
                  <a:pt x="72" y="686"/>
                </a:cubicBezTo>
                <a:cubicBezTo>
                  <a:pt x="74" y="677"/>
                  <a:pt x="74" y="677"/>
                  <a:pt x="74" y="677"/>
                </a:cubicBezTo>
                <a:cubicBezTo>
                  <a:pt x="77" y="673"/>
                  <a:pt x="77" y="673"/>
                  <a:pt x="77" y="673"/>
                </a:cubicBezTo>
                <a:cubicBezTo>
                  <a:pt x="74" y="664"/>
                  <a:pt x="74" y="664"/>
                  <a:pt x="74" y="664"/>
                </a:cubicBezTo>
                <a:cubicBezTo>
                  <a:pt x="74" y="660"/>
                  <a:pt x="74" y="660"/>
                  <a:pt x="74" y="660"/>
                </a:cubicBezTo>
                <a:cubicBezTo>
                  <a:pt x="78" y="656"/>
                  <a:pt x="78" y="656"/>
                  <a:pt x="78" y="656"/>
                </a:cubicBezTo>
                <a:cubicBezTo>
                  <a:pt x="75" y="648"/>
                  <a:pt x="75" y="648"/>
                  <a:pt x="75" y="648"/>
                </a:cubicBezTo>
                <a:cubicBezTo>
                  <a:pt x="74" y="637"/>
                  <a:pt x="74" y="637"/>
                  <a:pt x="74" y="637"/>
                </a:cubicBezTo>
                <a:cubicBezTo>
                  <a:pt x="72" y="632"/>
                  <a:pt x="72" y="632"/>
                  <a:pt x="72" y="632"/>
                </a:cubicBezTo>
                <a:cubicBezTo>
                  <a:pt x="72" y="629"/>
                  <a:pt x="72" y="629"/>
                  <a:pt x="72" y="629"/>
                </a:cubicBezTo>
                <a:cubicBezTo>
                  <a:pt x="77" y="624"/>
                  <a:pt x="77" y="624"/>
                  <a:pt x="77" y="624"/>
                </a:cubicBezTo>
                <a:cubicBezTo>
                  <a:pt x="77" y="620"/>
                  <a:pt x="77" y="620"/>
                  <a:pt x="77" y="620"/>
                </a:cubicBezTo>
                <a:cubicBezTo>
                  <a:pt x="73" y="613"/>
                  <a:pt x="73" y="613"/>
                  <a:pt x="73" y="613"/>
                </a:cubicBezTo>
                <a:cubicBezTo>
                  <a:pt x="66" y="609"/>
                  <a:pt x="66" y="609"/>
                  <a:pt x="66" y="609"/>
                </a:cubicBezTo>
                <a:cubicBezTo>
                  <a:pt x="62" y="609"/>
                  <a:pt x="62" y="609"/>
                  <a:pt x="62" y="609"/>
                </a:cubicBezTo>
                <a:cubicBezTo>
                  <a:pt x="61" y="610"/>
                  <a:pt x="61" y="610"/>
                  <a:pt x="61" y="610"/>
                </a:cubicBezTo>
                <a:cubicBezTo>
                  <a:pt x="59" y="608"/>
                  <a:pt x="59" y="608"/>
                  <a:pt x="59" y="608"/>
                </a:cubicBezTo>
                <a:cubicBezTo>
                  <a:pt x="60" y="604"/>
                  <a:pt x="60" y="604"/>
                  <a:pt x="60" y="604"/>
                </a:cubicBezTo>
                <a:cubicBezTo>
                  <a:pt x="69" y="604"/>
                  <a:pt x="69" y="604"/>
                  <a:pt x="69" y="604"/>
                </a:cubicBezTo>
                <a:cubicBezTo>
                  <a:pt x="73" y="599"/>
                  <a:pt x="73" y="599"/>
                  <a:pt x="73" y="599"/>
                </a:cubicBezTo>
                <a:cubicBezTo>
                  <a:pt x="73" y="595"/>
                  <a:pt x="73" y="595"/>
                  <a:pt x="73" y="595"/>
                </a:cubicBezTo>
                <a:cubicBezTo>
                  <a:pt x="70" y="594"/>
                  <a:pt x="70" y="594"/>
                  <a:pt x="70" y="594"/>
                </a:cubicBezTo>
                <a:cubicBezTo>
                  <a:pt x="67" y="596"/>
                  <a:pt x="67" y="596"/>
                  <a:pt x="67" y="596"/>
                </a:cubicBezTo>
                <a:cubicBezTo>
                  <a:pt x="64" y="595"/>
                  <a:pt x="64" y="595"/>
                  <a:pt x="64" y="595"/>
                </a:cubicBezTo>
                <a:cubicBezTo>
                  <a:pt x="62" y="586"/>
                  <a:pt x="62" y="586"/>
                  <a:pt x="62" y="586"/>
                </a:cubicBezTo>
                <a:cubicBezTo>
                  <a:pt x="58" y="579"/>
                  <a:pt x="58" y="579"/>
                  <a:pt x="58" y="579"/>
                </a:cubicBezTo>
                <a:cubicBezTo>
                  <a:pt x="58" y="573"/>
                  <a:pt x="58" y="573"/>
                  <a:pt x="58" y="573"/>
                </a:cubicBezTo>
                <a:cubicBezTo>
                  <a:pt x="59" y="567"/>
                  <a:pt x="59" y="567"/>
                  <a:pt x="59" y="567"/>
                </a:cubicBezTo>
                <a:cubicBezTo>
                  <a:pt x="53" y="565"/>
                  <a:pt x="53" y="565"/>
                  <a:pt x="53" y="565"/>
                </a:cubicBezTo>
                <a:cubicBezTo>
                  <a:pt x="51" y="559"/>
                  <a:pt x="51" y="559"/>
                  <a:pt x="51" y="559"/>
                </a:cubicBezTo>
                <a:cubicBezTo>
                  <a:pt x="50" y="545"/>
                  <a:pt x="50" y="545"/>
                  <a:pt x="50" y="545"/>
                </a:cubicBezTo>
                <a:cubicBezTo>
                  <a:pt x="54" y="542"/>
                  <a:pt x="54" y="542"/>
                  <a:pt x="54" y="542"/>
                </a:cubicBezTo>
                <a:cubicBezTo>
                  <a:pt x="55" y="537"/>
                  <a:pt x="55" y="537"/>
                  <a:pt x="55" y="537"/>
                </a:cubicBezTo>
                <a:cubicBezTo>
                  <a:pt x="53" y="533"/>
                  <a:pt x="53" y="533"/>
                  <a:pt x="53" y="533"/>
                </a:cubicBezTo>
                <a:cubicBezTo>
                  <a:pt x="50" y="531"/>
                  <a:pt x="50" y="531"/>
                  <a:pt x="50" y="531"/>
                </a:cubicBezTo>
                <a:cubicBezTo>
                  <a:pt x="48" y="523"/>
                  <a:pt x="48" y="523"/>
                  <a:pt x="48" y="523"/>
                </a:cubicBezTo>
                <a:cubicBezTo>
                  <a:pt x="47" y="510"/>
                  <a:pt x="47" y="510"/>
                  <a:pt x="47" y="510"/>
                </a:cubicBezTo>
                <a:cubicBezTo>
                  <a:pt x="49" y="496"/>
                  <a:pt x="49" y="496"/>
                  <a:pt x="49" y="496"/>
                </a:cubicBezTo>
                <a:cubicBezTo>
                  <a:pt x="45" y="490"/>
                  <a:pt x="45" y="490"/>
                  <a:pt x="45" y="490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51" y="474"/>
                  <a:pt x="51" y="474"/>
                  <a:pt x="51" y="474"/>
                </a:cubicBezTo>
                <a:cubicBezTo>
                  <a:pt x="52" y="464"/>
                  <a:pt x="52" y="464"/>
                  <a:pt x="52" y="464"/>
                </a:cubicBezTo>
                <a:cubicBezTo>
                  <a:pt x="57" y="461"/>
                  <a:pt x="57" y="461"/>
                  <a:pt x="57" y="461"/>
                </a:cubicBezTo>
                <a:cubicBezTo>
                  <a:pt x="60" y="458"/>
                  <a:pt x="60" y="458"/>
                  <a:pt x="60" y="458"/>
                </a:cubicBezTo>
                <a:cubicBezTo>
                  <a:pt x="49" y="436"/>
                  <a:pt x="49" y="436"/>
                  <a:pt x="49" y="436"/>
                </a:cubicBezTo>
                <a:cubicBezTo>
                  <a:pt x="50" y="428"/>
                  <a:pt x="50" y="428"/>
                  <a:pt x="50" y="428"/>
                </a:cubicBezTo>
                <a:cubicBezTo>
                  <a:pt x="50" y="423"/>
                  <a:pt x="50" y="423"/>
                  <a:pt x="50" y="423"/>
                </a:cubicBezTo>
                <a:cubicBezTo>
                  <a:pt x="50" y="410"/>
                  <a:pt x="50" y="410"/>
                  <a:pt x="50" y="410"/>
                </a:cubicBezTo>
                <a:cubicBezTo>
                  <a:pt x="54" y="402"/>
                  <a:pt x="54" y="402"/>
                  <a:pt x="54" y="402"/>
                </a:cubicBezTo>
                <a:cubicBezTo>
                  <a:pt x="58" y="397"/>
                  <a:pt x="58" y="397"/>
                  <a:pt x="58" y="397"/>
                </a:cubicBezTo>
                <a:cubicBezTo>
                  <a:pt x="57" y="390"/>
                  <a:pt x="57" y="390"/>
                  <a:pt x="57" y="390"/>
                </a:cubicBezTo>
                <a:cubicBezTo>
                  <a:pt x="54" y="384"/>
                  <a:pt x="54" y="384"/>
                  <a:pt x="54" y="384"/>
                </a:cubicBezTo>
                <a:cubicBezTo>
                  <a:pt x="51" y="382"/>
                  <a:pt x="51" y="382"/>
                  <a:pt x="51" y="382"/>
                </a:cubicBezTo>
                <a:cubicBezTo>
                  <a:pt x="55" y="375"/>
                  <a:pt x="55" y="375"/>
                  <a:pt x="55" y="375"/>
                </a:cubicBezTo>
                <a:cubicBezTo>
                  <a:pt x="54" y="368"/>
                  <a:pt x="54" y="368"/>
                  <a:pt x="54" y="368"/>
                </a:cubicBezTo>
                <a:cubicBezTo>
                  <a:pt x="57" y="360"/>
                  <a:pt x="57" y="360"/>
                  <a:pt x="57" y="360"/>
                </a:cubicBezTo>
                <a:cubicBezTo>
                  <a:pt x="61" y="359"/>
                  <a:pt x="61" y="359"/>
                  <a:pt x="61" y="359"/>
                </a:cubicBezTo>
                <a:cubicBezTo>
                  <a:pt x="62" y="350"/>
                  <a:pt x="62" y="350"/>
                  <a:pt x="62" y="350"/>
                </a:cubicBezTo>
                <a:cubicBezTo>
                  <a:pt x="60" y="335"/>
                  <a:pt x="60" y="335"/>
                  <a:pt x="60" y="335"/>
                </a:cubicBezTo>
                <a:cubicBezTo>
                  <a:pt x="58" y="332"/>
                  <a:pt x="58" y="332"/>
                  <a:pt x="58" y="332"/>
                </a:cubicBezTo>
                <a:cubicBezTo>
                  <a:pt x="55" y="321"/>
                  <a:pt x="55" y="321"/>
                  <a:pt x="55" y="321"/>
                </a:cubicBezTo>
                <a:cubicBezTo>
                  <a:pt x="52" y="316"/>
                  <a:pt x="52" y="316"/>
                  <a:pt x="52" y="316"/>
                </a:cubicBezTo>
                <a:cubicBezTo>
                  <a:pt x="48" y="309"/>
                  <a:pt x="48" y="309"/>
                  <a:pt x="48" y="309"/>
                </a:cubicBezTo>
                <a:cubicBezTo>
                  <a:pt x="47" y="305"/>
                  <a:pt x="47" y="305"/>
                  <a:pt x="47" y="305"/>
                </a:cubicBezTo>
                <a:cubicBezTo>
                  <a:pt x="44" y="300"/>
                  <a:pt x="44" y="300"/>
                  <a:pt x="44" y="300"/>
                </a:cubicBezTo>
                <a:cubicBezTo>
                  <a:pt x="42" y="291"/>
                  <a:pt x="42" y="291"/>
                  <a:pt x="42" y="291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8" y="281"/>
                  <a:pt x="48" y="281"/>
                  <a:pt x="48" y="281"/>
                </a:cubicBezTo>
                <a:cubicBezTo>
                  <a:pt x="48" y="272"/>
                  <a:pt x="48" y="272"/>
                  <a:pt x="48" y="272"/>
                </a:cubicBezTo>
                <a:cubicBezTo>
                  <a:pt x="51" y="268"/>
                  <a:pt x="51" y="268"/>
                  <a:pt x="51" y="268"/>
                </a:cubicBezTo>
                <a:cubicBezTo>
                  <a:pt x="52" y="260"/>
                  <a:pt x="52" y="260"/>
                  <a:pt x="52" y="260"/>
                </a:cubicBezTo>
                <a:cubicBezTo>
                  <a:pt x="48" y="253"/>
                  <a:pt x="48" y="253"/>
                  <a:pt x="48" y="253"/>
                </a:cubicBezTo>
                <a:cubicBezTo>
                  <a:pt x="48" y="242"/>
                  <a:pt x="48" y="242"/>
                  <a:pt x="48" y="242"/>
                </a:cubicBezTo>
                <a:cubicBezTo>
                  <a:pt x="50" y="239"/>
                  <a:pt x="50" y="239"/>
                  <a:pt x="50" y="239"/>
                </a:cubicBezTo>
                <a:cubicBezTo>
                  <a:pt x="52" y="225"/>
                  <a:pt x="52" y="225"/>
                  <a:pt x="52" y="225"/>
                </a:cubicBezTo>
                <a:cubicBezTo>
                  <a:pt x="55" y="220"/>
                  <a:pt x="55" y="220"/>
                  <a:pt x="55" y="220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5" y="202"/>
                  <a:pt x="65" y="202"/>
                  <a:pt x="65" y="202"/>
                </a:cubicBezTo>
                <a:cubicBezTo>
                  <a:pt x="69" y="200"/>
                  <a:pt x="69" y="200"/>
                  <a:pt x="69" y="200"/>
                </a:cubicBezTo>
                <a:cubicBezTo>
                  <a:pt x="72" y="197"/>
                  <a:pt x="72" y="197"/>
                  <a:pt x="72" y="197"/>
                </a:cubicBezTo>
                <a:cubicBezTo>
                  <a:pt x="70" y="195"/>
                  <a:pt x="70" y="195"/>
                  <a:pt x="70" y="195"/>
                </a:cubicBezTo>
                <a:cubicBezTo>
                  <a:pt x="70" y="190"/>
                  <a:pt x="70" y="190"/>
                  <a:pt x="70" y="190"/>
                </a:cubicBezTo>
                <a:cubicBezTo>
                  <a:pt x="68" y="187"/>
                  <a:pt x="68" y="187"/>
                  <a:pt x="68" y="187"/>
                </a:cubicBezTo>
                <a:cubicBezTo>
                  <a:pt x="66" y="185"/>
                  <a:pt x="66" y="185"/>
                  <a:pt x="66" y="185"/>
                </a:cubicBezTo>
                <a:cubicBezTo>
                  <a:pt x="67" y="181"/>
                  <a:pt x="67" y="181"/>
                  <a:pt x="67" y="181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70" y="174"/>
                  <a:pt x="70" y="174"/>
                  <a:pt x="70" y="174"/>
                </a:cubicBezTo>
                <a:cubicBezTo>
                  <a:pt x="66" y="169"/>
                  <a:pt x="66" y="169"/>
                  <a:pt x="66" y="169"/>
                </a:cubicBezTo>
                <a:cubicBezTo>
                  <a:pt x="65" y="162"/>
                  <a:pt x="65" y="162"/>
                  <a:pt x="65" y="162"/>
                </a:cubicBezTo>
                <a:cubicBezTo>
                  <a:pt x="67" y="158"/>
                  <a:pt x="67" y="158"/>
                  <a:pt x="67" y="158"/>
                </a:cubicBezTo>
                <a:cubicBezTo>
                  <a:pt x="66" y="155"/>
                  <a:pt x="66" y="155"/>
                  <a:pt x="66" y="155"/>
                </a:cubicBezTo>
                <a:cubicBezTo>
                  <a:pt x="63" y="151"/>
                  <a:pt x="63" y="151"/>
                  <a:pt x="63" y="151"/>
                </a:cubicBezTo>
                <a:cubicBezTo>
                  <a:pt x="64" y="147"/>
                  <a:pt x="64" y="147"/>
                  <a:pt x="64" y="147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89" y="108"/>
                  <a:pt x="89" y="108"/>
                  <a:pt x="89" y="108"/>
                </a:cubicBezTo>
                <a:cubicBezTo>
                  <a:pt x="86" y="108"/>
                  <a:pt x="86" y="108"/>
                  <a:pt x="86" y="108"/>
                </a:cubicBezTo>
                <a:cubicBezTo>
                  <a:pt x="85" y="111"/>
                  <a:pt x="85" y="111"/>
                  <a:pt x="85" y="111"/>
                </a:cubicBezTo>
                <a:cubicBezTo>
                  <a:pt x="80" y="111"/>
                  <a:pt x="80" y="111"/>
                  <a:pt x="80" y="111"/>
                </a:cubicBezTo>
                <a:cubicBezTo>
                  <a:pt x="66" y="73"/>
                  <a:pt x="66" y="73"/>
                  <a:pt x="66" y="73"/>
                </a:cubicBezTo>
                <a:cubicBezTo>
                  <a:pt x="56" y="65"/>
                  <a:pt x="56" y="65"/>
                  <a:pt x="56" y="65"/>
                </a:cubicBezTo>
                <a:cubicBezTo>
                  <a:pt x="54" y="61"/>
                  <a:pt x="54" y="61"/>
                  <a:pt x="54" y="61"/>
                </a:cubicBezTo>
                <a:cubicBezTo>
                  <a:pt x="58" y="51"/>
                  <a:pt x="58" y="51"/>
                  <a:pt x="58" y="51"/>
                </a:cubicBezTo>
                <a:cubicBezTo>
                  <a:pt x="57" y="47"/>
                  <a:pt x="57" y="47"/>
                  <a:pt x="57" y="47"/>
                </a:cubicBezTo>
                <a:cubicBezTo>
                  <a:pt x="59" y="41"/>
                  <a:pt x="59" y="41"/>
                  <a:pt x="59" y="41"/>
                </a:cubicBezTo>
                <a:cubicBezTo>
                  <a:pt x="58" y="38"/>
                  <a:pt x="58" y="38"/>
                  <a:pt x="58" y="38"/>
                </a:cubicBezTo>
                <a:cubicBezTo>
                  <a:pt x="50" y="31"/>
                  <a:pt x="50" y="31"/>
                  <a:pt x="50" y="31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1"/>
                  <a:pt x="46" y="21"/>
                  <a:pt x="46" y="21"/>
                </a:cubicBezTo>
                <a:cubicBezTo>
                  <a:pt x="45" y="19"/>
                  <a:pt x="45" y="19"/>
                  <a:pt x="45" y="19"/>
                </a:cubicBezTo>
                <a:cubicBezTo>
                  <a:pt x="46" y="15"/>
                  <a:pt x="46" y="15"/>
                  <a:pt x="46" y="15"/>
                </a:cubicBezTo>
                <a:cubicBezTo>
                  <a:pt x="45" y="11"/>
                  <a:pt x="45" y="11"/>
                  <a:pt x="45" y="11"/>
                </a:cubicBezTo>
                <a:cubicBezTo>
                  <a:pt x="43" y="9"/>
                  <a:pt x="43" y="9"/>
                  <a:pt x="43" y="9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1"/>
                  <a:pt x="39" y="1"/>
                  <a:pt x="39" y="1"/>
                </a:cubicBezTo>
                <a:cubicBezTo>
                  <a:pt x="35" y="0"/>
                  <a:pt x="35" y="0"/>
                  <a:pt x="35" y="0"/>
                </a:cubicBezTo>
                <a:cubicBezTo>
                  <a:pt x="34" y="4"/>
                  <a:pt x="34" y="4"/>
                  <a:pt x="34" y="4"/>
                </a:cubicBezTo>
                <a:cubicBezTo>
                  <a:pt x="32" y="7"/>
                  <a:pt x="32" y="7"/>
                  <a:pt x="32" y="7"/>
                </a:cubicBezTo>
                <a:cubicBezTo>
                  <a:pt x="36" y="10"/>
                  <a:pt x="36" y="10"/>
                  <a:pt x="36" y="10"/>
                </a:cubicBezTo>
                <a:cubicBezTo>
                  <a:pt x="34" y="13"/>
                  <a:pt x="34" y="13"/>
                  <a:pt x="34" y="13"/>
                </a:cubicBezTo>
                <a:cubicBezTo>
                  <a:pt x="31" y="16"/>
                  <a:pt x="31" y="16"/>
                  <a:pt x="31" y="16"/>
                </a:cubicBezTo>
                <a:cubicBezTo>
                  <a:pt x="28" y="15"/>
                  <a:pt x="28" y="15"/>
                  <a:pt x="28" y="15"/>
                </a:cubicBezTo>
                <a:cubicBezTo>
                  <a:pt x="24" y="18"/>
                  <a:pt x="24" y="18"/>
                  <a:pt x="24" y="18"/>
                </a:cubicBezTo>
                <a:cubicBezTo>
                  <a:pt x="19" y="20"/>
                  <a:pt x="19" y="20"/>
                  <a:pt x="19" y="20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31"/>
                  <a:pt x="21" y="31"/>
                  <a:pt x="21" y="31"/>
                </a:cubicBezTo>
                <a:cubicBezTo>
                  <a:pt x="22" y="36"/>
                  <a:pt x="22" y="36"/>
                  <a:pt x="22" y="36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56"/>
                  <a:pt x="25" y="56"/>
                  <a:pt x="25" y="56"/>
                </a:cubicBezTo>
                <a:cubicBezTo>
                  <a:pt x="24" y="60"/>
                  <a:pt x="24" y="60"/>
                  <a:pt x="24" y="60"/>
                </a:cubicBezTo>
                <a:cubicBezTo>
                  <a:pt x="22" y="62"/>
                  <a:pt x="22" y="62"/>
                  <a:pt x="22" y="62"/>
                </a:cubicBezTo>
                <a:cubicBezTo>
                  <a:pt x="23" y="69"/>
                  <a:pt x="23" y="69"/>
                  <a:pt x="23" y="69"/>
                </a:cubicBezTo>
                <a:cubicBezTo>
                  <a:pt x="25" y="76"/>
                  <a:pt x="25" y="76"/>
                  <a:pt x="25" y="76"/>
                </a:cubicBezTo>
                <a:cubicBezTo>
                  <a:pt x="28" y="82"/>
                  <a:pt x="28" y="82"/>
                  <a:pt x="28" y="82"/>
                </a:cubicBezTo>
                <a:cubicBezTo>
                  <a:pt x="28" y="92"/>
                  <a:pt x="28" y="92"/>
                  <a:pt x="28" y="92"/>
                </a:cubicBezTo>
                <a:cubicBezTo>
                  <a:pt x="27" y="95"/>
                  <a:pt x="27" y="95"/>
                  <a:pt x="27" y="95"/>
                </a:cubicBezTo>
                <a:cubicBezTo>
                  <a:pt x="26" y="97"/>
                  <a:pt x="26" y="97"/>
                  <a:pt x="26" y="97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27" y="113"/>
                  <a:pt x="27" y="113"/>
                  <a:pt x="27" y="113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23" y="126"/>
                  <a:pt x="23" y="126"/>
                  <a:pt x="23" y="126"/>
                </a:cubicBezTo>
                <a:cubicBezTo>
                  <a:pt x="25" y="124"/>
                  <a:pt x="25" y="124"/>
                  <a:pt x="25" y="124"/>
                </a:cubicBezTo>
                <a:cubicBezTo>
                  <a:pt x="27" y="126"/>
                  <a:pt x="27" y="126"/>
                  <a:pt x="27" y="126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48"/>
                  <a:pt x="25" y="148"/>
                  <a:pt x="25" y="148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28" y="161"/>
                  <a:pt x="28" y="161"/>
                  <a:pt x="28" y="161"/>
                </a:cubicBezTo>
                <a:cubicBezTo>
                  <a:pt x="27" y="166"/>
                  <a:pt x="27" y="166"/>
                  <a:pt x="27" y="166"/>
                </a:cubicBezTo>
                <a:cubicBezTo>
                  <a:pt x="24" y="171"/>
                  <a:pt x="24" y="171"/>
                  <a:pt x="24" y="171"/>
                </a:cubicBezTo>
                <a:cubicBezTo>
                  <a:pt x="24" y="176"/>
                  <a:pt x="24" y="176"/>
                  <a:pt x="24" y="176"/>
                </a:cubicBezTo>
                <a:cubicBezTo>
                  <a:pt x="28" y="183"/>
                  <a:pt x="28" y="183"/>
                  <a:pt x="28" y="183"/>
                </a:cubicBezTo>
                <a:cubicBezTo>
                  <a:pt x="27" y="186"/>
                  <a:pt x="27" y="186"/>
                  <a:pt x="27" y="186"/>
                </a:cubicBezTo>
                <a:cubicBezTo>
                  <a:pt x="27" y="196"/>
                  <a:pt x="27" y="196"/>
                  <a:pt x="27" y="196"/>
                </a:cubicBezTo>
                <a:cubicBezTo>
                  <a:pt x="25" y="200"/>
                  <a:pt x="25" y="200"/>
                  <a:pt x="25" y="200"/>
                </a:cubicBezTo>
                <a:cubicBezTo>
                  <a:pt x="25" y="205"/>
                  <a:pt x="25" y="205"/>
                  <a:pt x="25" y="205"/>
                </a:cubicBezTo>
                <a:cubicBezTo>
                  <a:pt x="25" y="208"/>
                  <a:pt x="25" y="208"/>
                  <a:pt x="25" y="208"/>
                </a:cubicBezTo>
                <a:cubicBezTo>
                  <a:pt x="25" y="210"/>
                  <a:pt x="25" y="210"/>
                  <a:pt x="25" y="210"/>
                </a:cubicBezTo>
                <a:cubicBezTo>
                  <a:pt x="22" y="215"/>
                  <a:pt x="22" y="215"/>
                  <a:pt x="22" y="215"/>
                </a:cubicBezTo>
                <a:cubicBezTo>
                  <a:pt x="22" y="220"/>
                  <a:pt x="22" y="220"/>
                  <a:pt x="22" y="220"/>
                </a:cubicBezTo>
                <a:cubicBezTo>
                  <a:pt x="20" y="223"/>
                  <a:pt x="20" y="223"/>
                  <a:pt x="20" y="223"/>
                </a:cubicBezTo>
                <a:cubicBezTo>
                  <a:pt x="21" y="229"/>
                  <a:pt x="21" y="229"/>
                  <a:pt x="21" y="229"/>
                </a:cubicBezTo>
                <a:cubicBezTo>
                  <a:pt x="21" y="231"/>
                  <a:pt x="21" y="231"/>
                  <a:pt x="21" y="231"/>
                </a:cubicBezTo>
                <a:cubicBezTo>
                  <a:pt x="17" y="238"/>
                  <a:pt x="17" y="238"/>
                  <a:pt x="17" y="238"/>
                </a:cubicBezTo>
                <a:cubicBezTo>
                  <a:pt x="17" y="241"/>
                  <a:pt x="17" y="241"/>
                  <a:pt x="17" y="241"/>
                </a:cubicBezTo>
                <a:cubicBezTo>
                  <a:pt x="21" y="247"/>
                  <a:pt x="21" y="247"/>
                  <a:pt x="21" y="247"/>
                </a:cubicBezTo>
                <a:cubicBezTo>
                  <a:pt x="22" y="252"/>
                  <a:pt x="22" y="252"/>
                  <a:pt x="22" y="252"/>
                </a:cubicBezTo>
                <a:cubicBezTo>
                  <a:pt x="24" y="256"/>
                  <a:pt x="24" y="256"/>
                  <a:pt x="24" y="256"/>
                </a:cubicBezTo>
                <a:cubicBezTo>
                  <a:pt x="21" y="258"/>
                  <a:pt x="21" y="258"/>
                  <a:pt x="21" y="258"/>
                </a:cubicBezTo>
                <a:cubicBezTo>
                  <a:pt x="19" y="262"/>
                  <a:pt x="19" y="262"/>
                  <a:pt x="19" y="262"/>
                </a:cubicBezTo>
                <a:cubicBezTo>
                  <a:pt x="22" y="265"/>
                  <a:pt x="22" y="265"/>
                  <a:pt x="22" y="265"/>
                </a:cubicBezTo>
                <a:cubicBezTo>
                  <a:pt x="19" y="268"/>
                  <a:pt x="19" y="268"/>
                  <a:pt x="19" y="268"/>
                </a:cubicBezTo>
                <a:cubicBezTo>
                  <a:pt x="17" y="270"/>
                  <a:pt x="17" y="270"/>
                  <a:pt x="17" y="270"/>
                </a:cubicBezTo>
                <a:cubicBezTo>
                  <a:pt x="16" y="274"/>
                  <a:pt x="16" y="274"/>
                  <a:pt x="16" y="274"/>
                </a:cubicBezTo>
                <a:cubicBezTo>
                  <a:pt x="17" y="279"/>
                  <a:pt x="17" y="279"/>
                  <a:pt x="17" y="279"/>
                </a:cubicBezTo>
                <a:cubicBezTo>
                  <a:pt x="18" y="283"/>
                  <a:pt x="18" y="283"/>
                  <a:pt x="18" y="283"/>
                </a:cubicBezTo>
                <a:cubicBezTo>
                  <a:pt x="22" y="294"/>
                  <a:pt x="22" y="294"/>
                  <a:pt x="22" y="294"/>
                </a:cubicBezTo>
                <a:cubicBezTo>
                  <a:pt x="22" y="300"/>
                  <a:pt x="22" y="300"/>
                  <a:pt x="22" y="300"/>
                </a:cubicBezTo>
                <a:cubicBezTo>
                  <a:pt x="20" y="302"/>
                  <a:pt x="20" y="302"/>
                  <a:pt x="20" y="302"/>
                </a:cubicBezTo>
                <a:cubicBezTo>
                  <a:pt x="21" y="306"/>
                  <a:pt x="21" y="306"/>
                  <a:pt x="21" y="306"/>
                </a:cubicBezTo>
                <a:cubicBezTo>
                  <a:pt x="25" y="312"/>
                  <a:pt x="25" y="312"/>
                  <a:pt x="25" y="312"/>
                </a:cubicBezTo>
                <a:cubicBezTo>
                  <a:pt x="25" y="318"/>
                  <a:pt x="25" y="318"/>
                  <a:pt x="25" y="318"/>
                </a:cubicBezTo>
                <a:cubicBezTo>
                  <a:pt x="24" y="323"/>
                  <a:pt x="24" y="323"/>
                  <a:pt x="24" y="323"/>
                </a:cubicBezTo>
                <a:cubicBezTo>
                  <a:pt x="24" y="325"/>
                  <a:pt x="24" y="325"/>
                  <a:pt x="24" y="325"/>
                </a:cubicBezTo>
                <a:cubicBezTo>
                  <a:pt x="25" y="328"/>
                  <a:pt x="25" y="328"/>
                  <a:pt x="25" y="328"/>
                </a:cubicBezTo>
                <a:cubicBezTo>
                  <a:pt x="24" y="331"/>
                  <a:pt x="24" y="331"/>
                  <a:pt x="24" y="331"/>
                </a:cubicBezTo>
                <a:cubicBezTo>
                  <a:pt x="23" y="334"/>
                  <a:pt x="23" y="334"/>
                  <a:pt x="23" y="334"/>
                </a:cubicBezTo>
                <a:cubicBezTo>
                  <a:pt x="24" y="336"/>
                  <a:pt x="24" y="336"/>
                  <a:pt x="24" y="336"/>
                </a:cubicBezTo>
                <a:cubicBezTo>
                  <a:pt x="29" y="342"/>
                  <a:pt x="29" y="342"/>
                  <a:pt x="29" y="342"/>
                </a:cubicBezTo>
                <a:cubicBezTo>
                  <a:pt x="29" y="345"/>
                  <a:pt x="29" y="345"/>
                  <a:pt x="29" y="345"/>
                </a:cubicBezTo>
                <a:cubicBezTo>
                  <a:pt x="27" y="349"/>
                  <a:pt x="27" y="349"/>
                  <a:pt x="27" y="349"/>
                </a:cubicBezTo>
                <a:cubicBezTo>
                  <a:pt x="24" y="350"/>
                  <a:pt x="24" y="350"/>
                  <a:pt x="24" y="350"/>
                </a:cubicBezTo>
                <a:cubicBezTo>
                  <a:pt x="22" y="356"/>
                  <a:pt x="22" y="356"/>
                  <a:pt x="22" y="356"/>
                </a:cubicBezTo>
                <a:cubicBezTo>
                  <a:pt x="22" y="357"/>
                  <a:pt x="22" y="357"/>
                  <a:pt x="22" y="357"/>
                </a:cubicBezTo>
                <a:cubicBezTo>
                  <a:pt x="23" y="359"/>
                  <a:pt x="23" y="359"/>
                  <a:pt x="23" y="359"/>
                </a:cubicBezTo>
                <a:cubicBezTo>
                  <a:pt x="22" y="364"/>
                  <a:pt x="22" y="364"/>
                  <a:pt x="22" y="364"/>
                </a:cubicBezTo>
                <a:cubicBezTo>
                  <a:pt x="20" y="366"/>
                  <a:pt x="20" y="366"/>
                  <a:pt x="20" y="366"/>
                </a:cubicBezTo>
                <a:cubicBezTo>
                  <a:pt x="20" y="369"/>
                  <a:pt x="20" y="369"/>
                  <a:pt x="20" y="369"/>
                </a:cubicBezTo>
                <a:cubicBezTo>
                  <a:pt x="19" y="375"/>
                  <a:pt x="19" y="375"/>
                  <a:pt x="19" y="375"/>
                </a:cubicBezTo>
                <a:cubicBezTo>
                  <a:pt x="17" y="378"/>
                  <a:pt x="17" y="378"/>
                  <a:pt x="17" y="378"/>
                </a:cubicBezTo>
                <a:cubicBezTo>
                  <a:pt x="18" y="382"/>
                  <a:pt x="18" y="382"/>
                  <a:pt x="18" y="382"/>
                </a:cubicBezTo>
                <a:cubicBezTo>
                  <a:pt x="17" y="383"/>
                  <a:pt x="17" y="383"/>
                  <a:pt x="17" y="383"/>
                </a:cubicBezTo>
                <a:cubicBezTo>
                  <a:pt x="16" y="388"/>
                  <a:pt x="16" y="388"/>
                  <a:pt x="16" y="388"/>
                </a:cubicBezTo>
                <a:cubicBezTo>
                  <a:pt x="14" y="390"/>
                  <a:pt x="14" y="390"/>
                  <a:pt x="14" y="390"/>
                </a:cubicBezTo>
                <a:cubicBezTo>
                  <a:pt x="14" y="392"/>
                  <a:pt x="14" y="392"/>
                  <a:pt x="14" y="392"/>
                </a:cubicBezTo>
                <a:cubicBezTo>
                  <a:pt x="16" y="394"/>
                  <a:pt x="16" y="394"/>
                  <a:pt x="16" y="394"/>
                </a:cubicBezTo>
                <a:cubicBezTo>
                  <a:pt x="13" y="398"/>
                  <a:pt x="13" y="398"/>
                  <a:pt x="13" y="398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3" y="406"/>
                  <a:pt x="13" y="406"/>
                  <a:pt x="13" y="406"/>
                </a:cubicBezTo>
                <a:cubicBezTo>
                  <a:pt x="10" y="408"/>
                  <a:pt x="10" y="408"/>
                  <a:pt x="10" y="408"/>
                </a:cubicBezTo>
                <a:cubicBezTo>
                  <a:pt x="10" y="412"/>
                  <a:pt x="10" y="412"/>
                  <a:pt x="10" y="412"/>
                </a:cubicBezTo>
                <a:cubicBezTo>
                  <a:pt x="9" y="414"/>
                  <a:pt x="9" y="414"/>
                  <a:pt x="9" y="414"/>
                </a:cubicBezTo>
                <a:cubicBezTo>
                  <a:pt x="9" y="417"/>
                  <a:pt x="9" y="417"/>
                  <a:pt x="9" y="417"/>
                </a:cubicBezTo>
                <a:cubicBezTo>
                  <a:pt x="10" y="420"/>
                  <a:pt x="10" y="420"/>
                  <a:pt x="10" y="420"/>
                </a:cubicBezTo>
                <a:cubicBezTo>
                  <a:pt x="10" y="424"/>
                  <a:pt x="10" y="424"/>
                  <a:pt x="10" y="424"/>
                </a:cubicBezTo>
                <a:cubicBezTo>
                  <a:pt x="8" y="427"/>
                  <a:pt x="8" y="427"/>
                  <a:pt x="8" y="427"/>
                </a:cubicBezTo>
                <a:cubicBezTo>
                  <a:pt x="6" y="427"/>
                  <a:pt x="6" y="427"/>
                  <a:pt x="6" y="427"/>
                </a:cubicBezTo>
                <a:cubicBezTo>
                  <a:pt x="3" y="425"/>
                  <a:pt x="3" y="425"/>
                  <a:pt x="3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0" y="428"/>
                  <a:pt x="0" y="428"/>
                  <a:pt x="0" y="428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8"/>
                  <a:pt x="1" y="438"/>
                  <a:pt x="1" y="438"/>
                </a:cubicBezTo>
                <a:cubicBezTo>
                  <a:pt x="4" y="442"/>
                  <a:pt x="4" y="442"/>
                  <a:pt x="4" y="442"/>
                </a:cubicBezTo>
                <a:cubicBezTo>
                  <a:pt x="8" y="445"/>
                  <a:pt x="8" y="445"/>
                  <a:pt x="8" y="445"/>
                </a:cubicBezTo>
                <a:cubicBezTo>
                  <a:pt x="8" y="449"/>
                  <a:pt x="8" y="449"/>
                  <a:pt x="8" y="449"/>
                </a:cubicBezTo>
                <a:cubicBezTo>
                  <a:pt x="8" y="454"/>
                  <a:pt x="8" y="454"/>
                  <a:pt x="8" y="454"/>
                </a:cubicBezTo>
                <a:cubicBezTo>
                  <a:pt x="14" y="464"/>
                  <a:pt x="14" y="464"/>
                  <a:pt x="14" y="464"/>
                </a:cubicBezTo>
                <a:cubicBezTo>
                  <a:pt x="15" y="467"/>
                  <a:pt x="15" y="467"/>
                  <a:pt x="15" y="467"/>
                </a:cubicBezTo>
                <a:cubicBezTo>
                  <a:pt x="17" y="469"/>
                  <a:pt x="17" y="469"/>
                  <a:pt x="17" y="469"/>
                </a:cubicBezTo>
                <a:cubicBezTo>
                  <a:pt x="17" y="476"/>
                  <a:pt x="17" y="476"/>
                  <a:pt x="17" y="476"/>
                </a:cubicBezTo>
                <a:cubicBezTo>
                  <a:pt x="15" y="484"/>
                  <a:pt x="15" y="484"/>
                  <a:pt x="15" y="484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488"/>
                  <a:pt x="14" y="488"/>
                  <a:pt x="14" y="488"/>
                </a:cubicBezTo>
                <a:cubicBezTo>
                  <a:pt x="14" y="490"/>
                  <a:pt x="14" y="490"/>
                  <a:pt x="14" y="490"/>
                </a:cubicBezTo>
                <a:cubicBezTo>
                  <a:pt x="12" y="490"/>
                  <a:pt x="12" y="490"/>
                  <a:pt x="12" y="490"/>
                </a:cubicBezTo>
                <a:cubicBezTo>
                  <a:pt x="10" y="490"/>
                  <a:pt x="10" y="490"/>
                  <a:pt x="10" y="490"/>
                </a:cubicBezTo>
                <a:cubicBezTo>
                  <a:pt x="9" y="493"/>
                  <a:pt x="9" y="493"/>
                  <a:pt x="9" y="493"/>
                </a:cubicBezTo>
                <a:cubicBezTo>
                  <a:pt x="10" y="497"/>
                  <a:pt x="10" y="497"/>
                  <a:pt x="10" y="497"/>
                </a:cubicBezTo>
                <a:cubicBezTo>
                  <a:pt x="12" y="499"/>
                  <a:pt x="12" y="499"/>
                  <a:pt x="12" y="499"/>
                </a:cubicBezTo>
                <a:cubicBezTo>
                  <a:pt x="10" y="507"/>
                  <a:pt x="10" y="507"/>
                  <a:pt x="10" y="507"/>
                </a:cubicBezTo>
                <a:cubicBezTo>
                  <a:pt x="11" y="510"/>
                  <a:pt x="11" y="510"/>
                  <a:pt x="11" y="510"/>
                </a:cubicBezTo>
                <a:cubicBezTo>
                  <a:pt x="9" y="512"/>
                  <a:pt x="9" y="512"/>
                  <a:pt x="9" y="512"/>
                </a:cubicBezTo>
                <a:cubicBezTo>
                  <a:pt x="11" y="514"/>
                  <a:pt x="11" y="514"/>
                  <a:pt x="11" y="514"/>
                </a:cubicBezTo>
                <a:cubicBezTo>
                  <a:pt x="11" y="517"/>
                  <a:pt x="11" y="517"/>
                  <a:pt x="11" y="517"/>
                </a:cubicBezTo>
                <a:cubicBezTo>
                  <a:pt x="10" y="518"/>
                  <a:pt x="10" y="518"/>
                  <a:pt x="10" y="518"/>
                </a:cubicBezTo>
                <a:cubicBezTo>
                  <a:pt x="11" y="520"/>
                  <a:pt x="11" y="520"/>
                  <a:pt x="11" y="520"/>
                </a:cubicBezTo>
                <a:cubicBezTo>
                  <a:pt x="17" y="529"/>
                  <a:pt x="17" y="529"/>
                  <a:pt x="17" y="529"/>
                </a:cubicBezTo>
                <a:cubicBezTo>
                  <a:pt x="19" y="531"/>
                  <a:pt x="19" y="531"/>
                  <a:pt x="19" y="531"/>
                </a:cubicBezTo>
                <a:cubicBezTo>
                  <a:pt x="20" y="534"/>
                  <a:pt x="20" y="534"/>
                  <a:pt x="20" y="534"/>
                </a:cubicBezTo>
                <a:cubicBezTo>
                  <a:pt x="25" y="536"/>
                  <a:pt x="25" y="536"/>
                  <a:pt x="25" y="536"/>
                </a:cubicBezTo>
                <a:cubicBezTo>
                  <a:pt x="31" y="535"/>
                  <a:pt x="31" y="535"/>
                  <a:pt x="31" y="535"/>
                </a:cubicBezTo>
                <a:cubicBezTo>
                  <a:pt x="31" y="529"/>
                  <a:pt x="31" y="529"/>
                  <a:pt x="31" y="529"/>
                </a:cubicBezTo>
                <a:cubicBezTo>
                  <a:pt x="32" y="528"/>
                  <a:pt x="32" y="528"/>
                  <a:pt x="32" y="528"/>
                </a:cubicBezTo>
                <a:cubicBezTo>
                  <a:pt x="35" y="528"/>
                  <a:pt x="35" y="528"/>
                  <a:pt x="35" y="528"/>
                </a:cubicBezTo>
                <a:cubicBezTo>
                  <a:pt x="38" y="532"/>
                  <a:pt x="38" y="532"/>
                  <a:pt x="38" y="532"/>
                </a:cubicBezTo>
                <a:cubicBezTo>
                  <a:pt x="39" y="531"/>
                  <a:pt x="39" y="531"/>
                  <a:pt x="39" y="531"/>
                </a:cubicBezTo>
                <a:cubicBezTo>
                  <a:pt x="42" y="531"/>
                  <a:pt x="42" y="531"/>
                  <a:pt x="42" y="531"/>
                </a:cubicBezTo>
                <a:cubicBezTo>
                  <a:pt x="40" y="533"/>
                  <a:pt x="40" y="533"/>
                  <a:pt x="40" y="533"/>
                </a:cubicBezTo>
                <a:cubicBezTo>
                  <a:pt x="36" y="537"/>
                  <a:pt x="36" y="537"/>
                  <a:pt x="36" y="537"/>
                </a:cubicBezTo>
                <a:cubicBezTo>
                  <a:pt x="36" y="540"/>
                  <a:pt x="36" y="540"/>
                  <a:pt x="36" y="540"/>
                </a:cubicBezTo>
                <a:cubicBezTo>
                  <a:pt x="39" y="541"/>
                  <a:pt x="39" y="541"/>
                  <a:pt x="39" y="541"/>
                </a:cubicBezTo>
                <a:cubicBezTo>
                  <a:pt x="41" y="540"/>
                  <a:pt x="41" y="540"/>
                  <a:pt x="41" y="540"/>
                </a:cubicBezTo>
                <a:cubicBezTo>
                  <a:pt x="42" y="542"/>
                  <a:pt x="42" y="542"/>
                  <a:pt x="42" y="542"/>
                </a:cubicBezTo>
                <a:cubicBezTo>
                  <a:pt x="42" y="549"/>
                  <a:pt x="42" y="549"/>
                  <a:pt x="42" y="549"/>
                </a:cubicBezTo>
                <a:cubicBezTo>
                  <a:pt x="44" y="551"/>
                  <a:pt x="44" y="551"/>
                  <a:pt x="44" y="551"/>
                </a:cubicBezTo>
                <a:cubicBezTo>
                  <a:pt x="43" y="552"/>
                  <a:pt x="43" y="552"/>
                  <a:pt x="43" y="552"/>
                </a:cubicBezTo>
                <a:cubicBezTo>
                  <a:pt x="41" y="550"/>
                  <a:pt x="41" y="550"/>
                  <a:pt x="41" y="550"/>
                </a:cubicBezTo>
                <a:cubicBezTo>
                  <a:pt x="40" y="547"/>
                  <a:pt x="40" y="547"/>
                  <a:pt x="40" y="547"/>
                </a:cubicBezTo>
                <a:cubicBezTo>
                  <a:pt x="38" y="546"/>
                  <a:pt x="38" y="546"/>
                  <a:pt x="38" y="546"/>
                </a:cubicBezTo>
                <a:cubicBezTo>
                  <a:pt x="36" y="548"/>
                  <a:pt x="36" y="548"/>
                  <a:pt x="36" y="548"/>
                </a:cubicBezTo>
                <a:cubicBezTo>
                  <a:pt x="37" y="550"/>
                  <a:pt x="37" y="550"/>
                  <a:pt x="37" y="550"/>
                </a:cubicBezTo>
                <a:cubicBezTo>
                  <a:pt x="40" y="553"/>
                  <a:pt x="40" y="553"/>
                  <a:pt x="40" y="553"/>
                </a:cubicBezTo>
                <a:cubicBezTo>
                  <a:pt x="41" y="554"/>
                  <a:pt x="41" y="554"/>
                  <a:pt x="41" y="554"/>
                </a:cubicBezTo>
                <a:cubicBezTo>
                  <a:pt x="38" y="555"/>
                  <a:pt x="38" y="555"/>
                  <a:pt x="38" y="555"/>
                </a:cubicBezTo>
                <a:cubicBezTo>
                  <a:pt x="37" y="557"/>
                  <a:pt x="37" y="557"/>
                  <a:pt x="37" y="557"/>
                </a:cubicBezTo>
                <a:cubicBezTo>
                  <a:pt x="37" y="561"/>
                  <a:pt x="37" y="561"/>
                  <a:pt x="37" y="561"/>
                </a:cubicBezTo>
                <a:cubicBezTo>
                  <a:pt x="40" y="564"/>
                  <a:pt x="40" y="564"/>
                  <a:pt x="40" y="564"/>
                </a:cubicBezTo>
                <a:cubicBezTo>
                  <a:pt x="37" y="568"/>
                  <a:pt x="37" y="568"/>
                  <a:pt x="37" y="568"/>
                </a:cubicBezTo>
                <a:cubicBezTo>
                  <a:pt x="37" y="570"/>
                  <a:pt x="37" y="570"/>
                  <a:pt x="37" y="570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5" y="575"/>
                  <a:pt x="35" y="575"/>
                  <a:pt x="35" y="575"/>
                </a:cubicBezTo>
                <a:cubicBezTo>
                  <a:pt x="36" y="577"/>
                  <a:pt x="36" y="577"/>
                  <a:pt x="36" y="577"/>
                </a:cubicBezTo>
                <a:cubicBezTo>
                  <a:pt x="40" y="579"/>
                  <a:pt x="40" y="579"/>
                  <a:pt x="40" y="579"/>
                </a:cubicBezTo>
                <a:cubicBezTo>
                  <a:pt x="39" y="583"/>
                  <a:pt x="39" y="583"/>
                  <a:pt x="39" y="583"/>
                </a:cubicBezTo>
                <a:cubicBezTo>
                  <a:pt x="38" y="587"/>
                  <a:pt x="38" y="587"/>
                  <a:pt x="38" y="587"/>
                </a:cubicBezTo>
                <a:cubicBezTo>
                  <a:pt x="36" y="590"/>
                  <a:pt x="36" y="590"/>
                  <a:pt x="36" y="590"/>
                </a:cubicBezTo>
                <a:cubicBezTo>
                  <a:pt x="36" y="592"/>
                  <a:pt x="36" y="592"/>
                  <a:pt x="36" y="592"/>
                </a:cubicBezTo>
                <a:cubicBezTo>
                  <a:pt x="38" y="594"/>
                  <a:pt x="38" y="594"/>
                  <a:pt x="38" y="594"/>
                </a:cubicBezTo>
                <a:cubicBezTo>
                  <a:pt x="41" y="594"/>
                  <a:pt x="41" y="594"/>
                  <a:pt x="41" y="594"/>
                </a:cubicBezTo>
                <a:cubicBezTo>
                  <a:pt x="44" y="597"/>
                  <a:pt x="44" y="597"/>
                  <a:pt x="44" y="597"/>
                </a:cubicBezTo>
                <a:cubicBezTo>
                  <a:pt x="44" y="600"/>
                  <a:pt x="44" y="600"/>
                  <a:pt x="44" y="600"/>
                </a:cubicBezTo>
                <a:cubicBezTo>
                  <a:pt x="47" y="600"/>
                  <a:pt x="47" y="600"/>
                  <a:pt x="47" y="600"/>
                </a:cubicBezTo>
                <a:cubicBezTo>
                  <a:pt x="49" y="603"/>
                  <a:pt x="49" y="603"/>
                  <a:pt x="49" y="603"/>
                </a:cubicBezTo>
                <a:cubicBezTo>
                  <a:pt x="48" y="609"/>
                  <a:pt x="48" y="609"/>
                  <a:pt x="48" y="609"/>
                </a:cubicBezTo>
                <a:cubicBezTo>
                  <a:pt x="46" y="613"/>
                  <a:pt x="46" y="613"/>
                  <a:pt x="46" y="613"/>
                </a:cubicBezTo>
                <a:cubicBezTo>
                  <a:pt x="41" y="616"/>
                  <a:pt x="41" y="616"/>
                  <a:pt x="41" y="616"/>
                </a:cubicBezTo>
                <a:cubicBezTo>
                  <a:pt x="38" y="616"/>
                  <a:pt x="38" y="616"/>
                  <a:pt x="38" y="616"/>
                </a:cubicBezTo>
                <a:cubicBezTo>
                  <a:pt x="38" y="619"/>
                  <a:pt x="38" y="619"/>
                  <a:pt x="38" y="619"/>
                </a:cubicBezTo>
                <a:cubicBezTo>
                  <a:pt x="40" y="623"/>
                  <a:pt x="40" y="623"/>
                  <a:pt x="40" y="623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8"/>
                  <a:pt x="38" y="628"/>
                  <a:pt x="38" y="628"/>
                </a:cubicBezTo>
                <a:cubicBezTo>
                  <a:pt x="40" y="629"/>
                  <a:pt x="40" y="629"/>
                  <a:pt x="40" y="629"/>
                </a:cubicBezTo>
                <a:cubicBezTo>
                  <a:pt x="37" y="632"/>
                  <a:pt x="37" y="632"/>
                  <a:pt x="37" y="632"/>
                </a:cubicBezTo>
                <a:cubicBezTo>
                  <a:pt x="35" y="638"/>
                  <a:pt x="35" y="638"/>
                  <a:pt x="35" y="638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7" y="643"/>
                  <a:pt x="37" y="643"/>
                  <a:pt x="37" y="643"/>
                </a:cubicBezTo>
                <a:cubicBezTo>
                  <a:pt x="36" y="645"/>
                  <a:pt x="36" y="645"/>
                  <a:pt x="36" y="645"/>
                </a:cubicBezTo>
                <a:cubicBezTo>
                  <a:pt x="36" y="652"/>
                  <a:pt x="36" y="652"/>
                  <a:pt x="36" y="652"/>
                </a:cubicBezTo>
                <a:cubicBezTo>
                  <a:pt x="33" y="654"/>
                  <a:pt x="33" y="654"/>
                  <a:pt x="33" y="654"/>
                </a:cubicBezTo>
                <a:cubicBezTo>
                  <a:pt x="32" y="657"/>
                  <a:pt x="32" y="657"/>
                  <a:pt x="32" y="657"/>
                </a:cubicBezTo>
                <a:cubicBezTo>
                  <a:pt x="31" y="655"/>
                  <a:pt x="31" y="655"/>
                  <a:pt x="31" y="655"/>
                </a:cubicBezTo>
                <a:cubicBezTo>
                  <a:pt x="32" y="653"/>
                  <a:pt x="32" y="653"/>
                  <a:pt x="32" y="653"/>
                </a:cubicBezTo>
                <a:cubicBezTo>
                  <a:pt x="34" y="647"/>
                  <a:pt x="34" y="647"/>
                  <a:pt x="34" y="647"/>
                </a:cubicBezTo>
                <a:cubicBezTo>
                  <a:pt x="33" y="644"/>
                  <a:pt x="33" y="644"/>
                  <a:pt x="33" y="644"/>
                </a:cubicBezTo>
                <a:cubicBezTo>
                  <a:pt x="34" y="642"/>
                  <a:pt x="34" y="642"/>
                  <a:pt x="34" y="642"/>
                </a:cubicBezTo>
                <a:cubicBezTo>
                  <a:pt x="32" y="642"/>
                  <a:pt x="32" y="642"/>
                  <a:pt x="32" y="642"/>
                </a:cubicBezTo>
                <a:cubicBezTo>
                  <a:pt x="27" y="643"/>
                  <a:pt x="27" y="643"/>
                  <a:pt x="27" y="643"/>
                </a:cubicBezTo>
                <a:cubicBezTo>
                  <a:pt x="24" y="646"/>
                  <a:pt x="24" y="646"/>
                  <a:pt x="24" y="646"/>
                </a:cubicBezTo>
                <a:cubicBezTo>
                  <a:pt x="22" y="645"/>
                  <a:pt x="22" y="645"/>
                  <a:pt x="22" y="645"/>
                </a:cubicBezTo>
                <a:cubicBezTo>
                  <a:pt x="22" y="644"/>
                  <a:pt x="22" y="644"/>
                  <a:pt x="22" y="644"/>
                </a:cubicBezTo>
                <a:cubicBezTo>
                  <a:pt x="25" y="643"/>
                  <a:pt x="25" y="643"/>
                  <a:pt x="25" y="643"/>
                </a:cubicBezTo>
                <a:cubicBezTo>
                  <a:pt x="27" y="641"/>
                  <a:pt x="27" y="641"/>
                  <a:pt x="27" y="641"/>
                </a:cubicBezTo>
                <a:cubicBezTo>
                  <a:pt x="27" y="636"/>
                  <a:pt x="27" y="636"/>
                  <a:pt x="27" y="636"/>
                </a:cubicBezTo>
                <a:cubicBezTo>
                  <a:pt x="26" y="635"/>
                  <a:pt x="26" y="635"/>
                  <a:pt x="26" y="635"/>
                </a:cubicBezTo>
                <a:cubicBezTo>
                  <a:pt x="22" y="636"/>
                  <a:pt x="22" y="636"/>
                  <a:pt x="22" y="636"/>
                </a:cubicBezTo>
                <a:cubicBezTo>
                  <a:pt x="15" y="636"/>
                  <a:pt x="15" y="636"/>
                  <a:pt x="15" y="636"/>
                </a:cubicBezTo>
                <a:cubicBezTo>
                  <a:pt x="13" y="636"/>
                  <a:pt x="13" y="636"/>
                  <a:pt x="13" y="636"/>
                </a:cubicBezTo>
                <a:cubicBezTo>
                  <a:pt x="11" y="636"/>
                  <a:pt x="11" y="636"/>
                  <a:pt x="11" y="636"/>
                </a:cubicBezTo>
                <a:cubicBezTo>
                  <a:pt x="10" y="639"/>
                  <a:pt x="10" y="639"/>
                  <a:pt x="10" y="639"/>
                </a:cubicBezTo>
                <a:cubicBezTo>
                  <a:pt x="12" y="643"/>
                  <a:pt x="12" y="643"/>
                  <a:pt x="12" y="643"/>
                </a:cubicBezTo>
                <a:cubicBezTo>
                  <a:pt x="14" y="643"/>
                  <a:pt x="14" y="643"/>
                  <a:pt x="14" y="643"/>
                </a:cubicBezTo>
                <a:cubicBezTo>
                  <a:pt x="15" y="646"/>
                  <a:pt x="15" y="646"/>
                  <a:pt x="15" y="646"/>
                </a:cubicBezTo>
                <a:cubicBezTo>
                  <a:pt x="12" y="646"/>
                  <a:pt x="12" y="646"/>
                  <a:pt x="12" y="646"/>
                </a:cubicBezTo>
                <a:cubicBezTo>
                  <a:pt x="11" y="650"/>
                  <a:pt x="11" y="650"/>
                  <a:pt x="11" y="650"/>
                </a:cubicBezTo>
                <a:cubicBezTo>
                  <a:pt x="8" y="652"/>
                  <a:pt x="8" y="652"/>
                  <a:pt x="8" y="652"/>
                </a:cubicBezTo>
                <a:cubicBezTo>
                  <a:pt x="7" y="655"/>
                  <a:pt x="7" y="655"/>
                  <a:pt x="7" y="655"/>
                </a:cubicBezTo>
                <a:cubicBezTo>
                  <a:pt x="2" y="658"/>
                  <a:pt x="2" y="658"/>
                  <a:pt x="2" y="658"/>
                </a:cubicBezTo>
                <a:cubicBezTo>
                  <a:pt x="2" y="660"/>
                  <a:pt x="2" y="660"/>
                  <a:pt x="2" y="660"/>
                </a:cubicBezTo>
                <a:cubicBezTo>
                  <a:pt x="7" y="666"/>
                  <a:pt x="7" y="666"/>
                  <a:pt x="7" y="666"/>
                </a:cubicBezTo>
                <a:cubicBezTo>
                  <a:pt x="10" y="667"/>
                  <a:pt x="10" y="667"/>
                  <a:pt x="10" y="667"/>
                </a:cubicBezTo>
                <a:cubicBezTo>
                  <a:pt x="12" y="665"/>
                  <a:pt x="12" y="665"/>
                  <a:pt x="12" y="665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8" y="661"/>
                  <a:pt x="8" y="661"/>
                  <a:pt x="8" y="661"/>
                </a:cubicBezTo>
                <a:cubicBezTo>
                  <a:pt x="8" y="659"/>
                  <a:pt x="8" y="659"/>
                  <a:pt x="8" y="659"/>
                </a:cubicBezTo>
                <a:cubicBezTo>
                  <a:pt x="9" y="656"/>
                  <a:pt x="9" y="656"/>
                  <a:pt x="9" y="656"/>
                </a:cubicBezTo>
                <a:cubicBezTo>
                  <a:pt x="14" y="655"/>
                  <a:pt x="14" y="655"/>
                  <a:pt x="14" y="655"/>
                </a:cubicBezTo>
                <a:cubicBezTo>
                  <a:pt x="15" y="654"/>
                  <a:pt x="15" y="654"/>
                  <a:pt x="15" y="654"/>
                </a:cubicBezTo>
                <a:cubicBezTo>
                  <a:pt x="16" y="659"/>
                  <a:pt x="16" y="659"/>
                  <a:pt x="16" y="659"/>
                </a:cubicBezTo>
                <a:cubicBezTo>
                  <a:pt x="19" y="661"/>
                  <a:pt x="19" y="661"/>
                  <a:pt x="19" y="661"/>
                </a:cubicBezTo>
                <a:cubicBezTo>
                  <a:pt x="24" y="661"/>
                  <a:pt x="24" y="661"/>
                  <a:pt x="24" y="661"/>
                </a:cubicBezTo>
                <a:cubicBezTo>
                  <a:pt x="25" y="659"/>
                  <a:pt x="25" y="659"/>
                  <a:pt x="25" y="659"/>
                </a:cubicBezTo>
                <a:cubicBezTo>
                  <a:pt x="28" y="660"/>
                  <a:pt x="28" y="660"/>
                  <a:pt x="28" y="660"/>
                </a:cubicBezTo>
                <a:cubicBezTo>
                  <a:pt x="29" y="662"/>
                  <a:pt x="29" y="662"/>
                  <a:pt x="29" y="662"/>
                </a:cubicBezTo>
                <a:cubicBezTo>
                  <a:pt x="34" y="665"/>
                  <a:pt x="34" y="665"/>
                  <a:pt x="34" y="665"/>
                </a:cubicBezTo>
                <a:cubicBezTo>
                  <a:pt x="36" y="667"/>
                  <a:pt x="36" y="667"/>
                  <a:pt x="36" y="667"/>
                </a:cubicBezTo>
                <a:cubicBezTo>
                  <a:pt x="34" y="667"/>
                  <a:pt x="34" y="667"/>
                  <a:pt x="34" y="667"/>
                </a:cubicBezTo>
                <a:cubicBezTo>
                  <a:pt x="33" y="669"/>
                  <a:pt x="33" y="669"/>
                  <a:pt x="33" y="669"/>
                </a:cubicBezTo>
                <a:cubicBezTo>
                  <a:pt x="35" y="671"/>
                  <a:pt x="35" y="671"/>
                  <a:pt x="35" y="671"/>
                </a:cubicBezTo>
                <a:cubicBezTo>
                  <a:pt x="32" y="673"/>
                  <a:pt x="32" y="673"/>
                  <a:pt x="32" y="673"/>
                </a:cubicBezTo>
                <a:cubicBezTo>
                  <a:pt x="31" y="675"/>
                  <a:pt x="31" y="675"/>
                  <a:pt x="31" y="675"/>
                </a:cubicBezTo>
                <a:cubicBezTo>
                  <a:pt x="32" y="678"/>
                  <a:pt x="32" y="678"/>
                  <a:pt x="32" y="678"/>
                </a:cubicBezTo>
                <a:cubicBezTo>
                  <a:pt x="36" y="680"/>
                  <a:pt x="36" y="680"/>
                  <a:pt x="36" y="680"/>
                </a:cubicBezTo>
                <a:cubicBezTo>
                  <a:pt x="35" y="681"/>
                  <a:pt x="35" y="681"/>
                  <a:pt x="35" y="681"/>
                </a:cubicBezTo>
                <a:cubicBezTo>
                  <a:pt x="32" y="679"/>
                  <a:pt x="32" y="679"/>
                  <a:pt x="32" y="679"/>
                </a:cubicBezTo>
                <a:cubicBezTo>
                  <a:pt x="31" y="678"/>
                  <a:pt x="31" y="678"/>
                  <a:pt x="31" y="678"/>
                </a:cubicBezTo>
                <a:cubicBezTo>
                  <a:pt x="28" y="678"/>
                  <a:pt x="28" y="678"/>
                  <a:pt x="28" y="678"/>
                </a:cubicBezTo>
                <a:cubicBezTo>
                  <a:pt x="28" y="681"/>
                  <a:pt x="28" y="681"/>
                  <a:pt x="28" y="681"/>
                </a:cubicBezTo>
                <a:cubicBezTo>
                  <a:pt x="31" y="684"/>
                  <a:pt x="31" y="684"/>
                  <a:pt x="31" y="684"/>
                </a:cubicBezTo>
                <a:cubicBezTo>
                  <a:pt x="32" y="686"/>
                  <a:pt x="32" y="686"/>
                  <a:pt x="32" y="686"/>
                </a:cubicBezTo>
                <a:cubicBezTo>
                  <a:pt x="37" y="687"/>
                  <a:pt x="37" y="687"/>
                  <a:pt x="37" y="687"/>
                </a:cubicBezTo>
                <a:cubicBezTo>
                  <a:pt x="42" y="684"/>
                  <a:pt x="42" y="684"/>
                  <a:pt x="42" y="684"/>
                </a:cubicBezTo>
                <a:cubicBezTo>
                  <a:pt x="45" y="686"/>
                  <a:pt x="45" y="686"/>
                  <a:pt x="45" y="686"/>
                </a:cubicBezTo>
                <a:cubicBezTo>
                  <a:pt x="46" y="686"/>
                  <a:pt x="46" y="686"/>
                  <a:pt x="46" y="686"/>
                </a:cubicBezTo>
                <a:cubicBezTo>
                  <a:pt x="50" y="685"/>
                  <a:pt x="50" y="685"/>
                  <a:pt x="50" y="685"/>
                </a:cubicBezTo>
                <a:cubicBezTo>
                  <a:pt x="48" y="687"/>
                  <a:pt x="48" y="687"/>
                  <a:pt x="48" y="687"/>
                </a:cubicBezTo>
                <a:cubicBezTo>
                  <a:pt x="49" y="689"/>
                  <a:pt x="49" y="689"/>
                  <a:pt x="49" y="689"/>
                </a:cubicBezTo>
                <a:cubicBezTo>
                  <a:pt x="48" y="690"/>
                  <a:pt x="48" y="690"/>
                  <a:pt x="48" y="690"/>
                </a:cubicBezTo>
                <a:cubicBezTo>
                  <a:pt x="44" y="690"/>
                  <a:pt x="44" y="690"/>
                  <a:pt x="44" y="690"/>
                </a:cubicBezTo>
                <a:cubicBezTo>
                  <a:pt x="43" y="691"/>
                  <a:pt x="43" y="691"/>
                  <a:pt x="43" y="691"/>
                </a:cubicBezTo>
                <a:cubicBezTo>
                  <a:pt x="41" y="689"/>
                  <a:pt x="41" y="689"/>
                  <a:pt x="41" y="689"/>
                </a:cubicBezTo>
                <a:cubicBezTo>
                  <a:pt x="35" y="691"/>
                  <a:pt x="35" y="691"/>
                  <a:pt x="35" y="691"/>
                </a:cubicBezTo>
                <a:cubicBezTo>
                  <a:pt x="34" y="693"/>
                  <a:pt x="34" y="693"/>
                  <a:pt x="34" y="693"/>
                </a:cubicBezTo>
                <a:cubicBezTo>
                  <a:pt x="34" y="695"/>
                  <a:pt x="34" y="695"/>
                  <a:pt x="34" y="695"/>
                </a:cubicBezTo>
                <a:cubicBezTo>
                  <a:pt x="38" y="697"/>
                  <a:pt x="38" y="697"/>
                  <a:pt x="38" y="697"/>
                </a:cubicBezTo>
                <a:cubicBezTo>
                  <a:pt x="39" y="701"/>
                  <a:pt x="39" y="701"/>
                  <a:pt x="39" y="701"/>
                </a:cubicBezTo>
                <a:cubicBezTo>
                  <a:pt x="42" y="701"/>
                  <a:pt x="42" y="701"/>
                  <a:pt x="42" y="701"/>
                </a:cubicBezTo>
                <a:cubicBezTo>
                  <a:pt x="45" y="700"/>
                  <a:pt x="45" y="700"/>
                  <a:pt x="45" y="700"/>
                </a:cubicBezTo>
                <a:cubicBezTo>
                  <a:pt x="44" y="702"/>
                  <a:pt x="44" y="702"/>
                  <a:pt x="44" y="702"/>
                </a:cubicBezTo>
                <a:cubicBezTo>
                  <a:pt x="41" y="705"/>
                  <a:pt x="41" y="705"/>
                  <a:pt x="41" y="705"/>
                </a:cubicBezTo>
                <a:cubicBezTo>
                  <a:pt x="41" y="707"/>
                  <a:pt x="41" y="707"/>
                  <a:pt x="41" y="707"/>
                </a:cubicBezTo>
                <a:cubicBezTo>
                  <a:pt x="42" y="708"/>
                  <a:pt x="42" y="708"/>
                  <a:pt x="42" y="708"/>
                </a:cubicBezTo>
                <a:cubicBezTo>
                  <a:pt x="41" y="710"/>
                  <a:pt x="41" y="710"/>
                  <a:pt x="41" y="710"/>
                </a:cubicBezTo>
                <a:cubicBezTo>
                  <a:pt x="39" y="711"/>
                  <a:pt x="39" y="711"/>
                  <a:pt x="39" y="711"/>
                </a:cubicBezTo>
                <a:cubicBezTo>
                  <a:pt x="39" y="713"/>
                  <a:pt x="39" y="713"/>
                  <a:pt x="39" y="713"/>
                </a:cubicBezTo>
                <a:cubicBezTo>
                  <a:pt x="41" y="722"/>
                  <a:pt x="41" y="722"/>
                  <a:pt x="41" y="722"/>
                </a:cubicBezTo>
                <a:cubicBezTo>
                  <a:pt x="43" y="725"/>
                  <a:pt x="43" y="725"/>
                  <a:pt x="43" y="725"/>
                </a:cubicBezTo>
                <a:cubicBezTo>
                  <a:pt x="43" y="729"/>
                  <a:pt x="43" y="729"/>
                  <a:pt x="43" y="729"/>
                </a:cubicBezTo>
                <a:cubicBezTo>
                  <a:pt x="45" y="733"/>
                  <a:pt x="45" y="733"/>
                  <a:pt x="45" y="733"/>
                </a:cubicBezTo>
                <a:cubicBezTo>
                  <a:pt x="48" y="734"/>
                  <a:pt x="48" y="734"/>
                  <a:pt x="48" y="734"/>
                </a:cubicBezTo>
                <a:cubicBezTo>
                  <a:pt x="48" y="728"/>
                  <a:pt x="48" y="728"/>
                  <a:pt x="48" y="728"/>
                </a:cubicBezTo>
                <a:cubicBezTo>
                  <a:pt x="50" y="721"/>
                  <a:pt x="50" y="721"/>
                  <a:pt x="50" y="721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3" y="720"/>
                  <a:pt x="53" y="720"/>
                  <a:pt x="53" y="720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49" y="729"/>
                  <a:pt x="49" y="729"/>
                  <a:pt x="49" y="729"/>
                </a:cubicBezTo>
                <a:cubicBezTo>
                  <a:pt x="50" y="731"/>
                  <a:pt x="50" y="731"/>
                  <a:pt x="50" y="731"/>
                </a:cubicBezTo>
                <a:cubicBezTo>
                  <a:pt x="53" y="733"/>
                  <a:pt x="53" y="733"/>
                  <a:pt x="53" y="733"/>
                </a:cubicBezTo>
                <a:cubicBezTo>
                  <a:pt x="55" y="732"/>
                  <a:pt x="55" y="732"/>
                  <a:pt x="55" y="732"/>
                </a:cubicBezTo>
                <a:cubicBezTo>
                  <a:pt x="54" y="733"/>
                  <a:pt x="54" y="733"/>
                  <a:pt x="54" y="733"/>
                </a:cubicBezTo>
                <a:cubicBezTo>
                  <a:pt x="50" y="734"/>
                  <a:pt x="50" y="734"/>
                  <a:pt x="50" y="734"/>
                </a:cubicBezTo>
                <a:cubicBezTo>
                  <a:pt x="46" y="737"/>
                  <a:pt x="46" y="737"/>
                  <a:pt x="46" y="737"/>
                </a:cubicBezTo>
                <a:cubicBezTo>
                  <a:pt x="47" y="739"/>
                  <a:pt x="47" y="739"/>
                  <a:pt x="47" y="739"/>
                </a:cubicBezTo>
                <a:cubicBezTo>
                  <a:pt x="46" y="743"/>
                  <a:pt x="46" y="743"/>
                  <a:pt x="46" y="743"/>
                </a:cubicBezTo>
                <a:cubicBezTo>
                  <a:pt x="46" y="746"/>
                  <a:pt x="46" y="746"/>
                  <a:pt x="46" y="746"/>
                </a:cubicBezTo>
                <a:cubicBezTo>
                  <a:pt x="44" y="747"/>
                  <a:pt x="44" y="747"/>
                  <a:pt x="44" y="747"/>
                </a:cubicBezTo>
                <a:cubicBezTo>
                  <a:pt x="43" y="751"/>
                  <a:pt x="43" y="751"/>
                  <a:pt x="43" y="751"/>
                </a:cubicBezTo>
                <a:cubicBezTo>
                  <a:pt x="43" y="753"/>
                  <a:pt x="43" y="753"/>
                  <a:pt x="43" y="753"/>
                </a:cubicBezTo>
                <a:cubicBezTo>
                  <a:pt x="48" y="757"/>
                  <a:pt x="48" y="757"/>
                  <a:pt x="48" y="757"/>
                </a:cubicBezTo>
                <a:cubicBezTo>
                  <a:pt x="55" y="758"/>
                  <a:pt x="55" y="758"/>
                  <a:pt x="55" y="758"/>
                </a:cubicBezTo>
                <a:cubicBezTo>
                  <a:pt x="58" y="761"/>
                  <a:pt x="58" y="761"/>
                  <a:pt x="58" y="761"/>
                </a:cubicBezTo>
                <a:cubicBezTo>
                  <a:pt x="58" y="762"/>
                  <a:pt x="58" y="762"/>
                  <a:pt x="58" y="762"/>
                </a:cubicBezTo>
                <a:cubicBezTo>
                  <a:pt x="56" y="762"/>
                  <a:pt x="56" y="762"/>
                  <a:pt x="56" y="762"/>
                </a:cubicBezTo>
                <a:cubicBezTo>
                  <a:pt x="57" y="766"/>
                  <a:pt x="57" y="766"/>
                  <a:pt x="57" y="766"/>
                </a:cubicBezTo>
                <a:cubicBezTo>
                  <a:pt x="59" y="768"/>
                  <a:pt x="59" y="768"/>
                  <a:pt x="59" y="768"/>
                </a:cubicBezTo>
                <a:cubicBezTo>
                  <a:pt x="62" y="765"/>
                  <a:pt x="62" y="765"/>
                  <a:pt x="62" y="765"/>
                </a:cubicBezTo>
                <a:cubicBezTo>
                  <a:pt x="61" y="767"/>
                  <a:pt x="61" y="767"/>
                  <a:pt x="61" y="767"/>
                </a:cubicBezTo>
                <a:cubicBezTo>
                  <a:pt x="61" y="770"/>
                  <a:pt x="61" y="770"/>
                  <a:pt x="61" y="770"/>
                </a:cubicBezTo>
                <a:cubicBezTo>
                  <a:pt x="58" y="771"/>
                  <a:pt x="58" y="771"/>
                  <a:pt x="58" y="771"/>
                </a:cubicBezTo>
                <a:cubicBezTo>
                  <a:pt x="55" y="774"/>
                  <a:pt x="55" y="774"/>
                  <a:pt x="55" y="774"/>
                </a:cubicBezTo>
                <a:cubicBezTo>
                  <a:pt x="57" y="775"/>
                  <a:pt x="57" y="775"/>
                  <a:pt x="57" y="775"/>
                </a:cubicBezTo>
                <a:cubicBezTo>
                  <a:pt x="60" y="775"/>
                  <a:pt x="60" y="775"/>
                  <a:pt x="60" y="775"/>
                </a:cubicBezTo>
                <a:cubicBezTo>
                  <a:pt x="60" y="777"/>
                  <a:pt x="60" y="777"/>
                  <a:pt x="60" y="777"/>
                </a:cubicBezTo>
                <a:cubicBezTo>
                  <a:pt x="63" y="781"/>
                  <a:pt x="63" y="781"/>
                  <a:pt x="63" y="781"/>
                </a:cubicBezTo>
                <a:cubicBezTo>
                  <a:pt x="65" y="781"/>
                  <a:pt x="65" y="781"/>
                  <a:pt x="65" y="781"/>
                </a:cubicBezTo>
                <a:cubicBezTo>
                  <a:pt x="67" y="779"/>
                  <a:pt x="67" y="779"/>
                  <a:pt x="67" y="779"/>
                </a:cubicBezTo>
                <a:cubicBezTo>
                  <a:pt x="67" y="782"/>
                  <a:pt x="67" y="782"/>
                  <a:pt x="67" y="782"/>
                </a:cubicBezTo>
                <a:cubicBezTo>
                  <a:pt x="68" y="786"/>
                  <a:pt x="68" y="786"/>
                  <a:pt x="68" y="786"/>
                </a:cubicBezTo>
                <a:cubicBezTo>
                  <a:pt x="66" y="786"/>
                  <a:pt x="66" y="786"/>
                  <a:pt x="66" y="786"/>
                </a:cubicBezTo>
                <a:cubicBezTo>
                  <a:pt x="64" y="784"/>
                  <a:pt x="64" y="784"/>
                  <a:pt x="64" y="784"/>
                </a:cubicBezTo>
                <a:cubicBezTo>
                  <a:pt x="62" y="785"/>
                  <a:pt x="62" y="785"/>
                  <a:pt x="62" y="785"/>
                </a:cubicBezTo>
                <a:cubicBezTo>
                  <a:pt x="62" y="787"/>
                  <a:pt x="62" y="787"/>
                  <a:pt x="62" y="787"/>
                </a:cubicBezTo>
                <a:cubicBezTo>
                  <a:pt x="65" y="791"/>
                  <a:pt x="65" y="791"/>
                  <a:pt x="65" y="791"/>
                </a:cubicBezTo>
                <a:cubicBezTo>
                  <a:pt x="66" y="792"/>
                  <a:pt x="66" y="792"/>
                  <a:pt x="66" y="792"/>
                </a:cubicBezTo>
                <a:cubicBezTo>
                  <a:pt x="68" y="795"/>
                  <a:pt x="68" y="795"/>
                  <a:pt x="68" y="795"/>
                </a:cubicBezTo>
                <a:cubicBezTo>
                  <a:pt x="69" y="798"/>
                  <a:pt x="69" y="798"/>
                  <a:pt x="69" y="798"/>
                </a:cubicBezTo>
                <a:cubicBezTo>
                  <a:pt x="72" y="801"/>
                  <a:pt x="72" y="801"/>
                  <a:pt x="72" y="801"/>
                </a:cubicBezTo>
                <a:cubicBezTo>
                  <a:pt x="75" y="800"/>
                  <a:pt x="75" y="800"/>
                  <a:pt x="75" y="800"/>
                </a:cubicBezTo>
                <a:cubicBezTo>
                  <a:pt x="73" y="795"/>
                  <a:pt x="73" y="795"/>
                  <a:pt x="73" y="795"/>
                </a:cubicBezTo>
                <a:cubicBezTo>
                  <a:pt x="74" y="793"/>
                  <a:pt x="74" y="793"/>
                  <a:pt x="74" y="793"/>
                </a:cubicBezTo>
                <a:cubicBezTo>
                  <a:pt x="73" y="790"/>
                  <a:pt x="73" y="790"/>
                  <a:pt x="73" y="790"/>
                </a:cubicBezTo>
                <a:cubicBezTo>
                  <a:pt x="76" y="792"/>
                  <a:pt x="76" y="792"/>
                  <a:pt x="76" y="792"/>
                </a:cubicBezTo>
                <a:cubicBezTo>
                  <a:pt x="77" y="795"/>
                  <a:pt x="77" y="795"/>
                  <a:pt x="77" y="795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80" y="795"/>
                  <a:pt x="80" y="795"/>
                  <a:pt x="80" y="795"/>
                </a:cubicBezTo>
                <a:cubicBezTo>
                  <a:pt x="83" y="792"/>
                  <a:pt x="83" y="792"/>
                  <a:pt x="83" y="792"/>
                </a:cubicBezTo>
                <a:cubicBezTo>
                  <a:pt x="83" y="790"/>
                  <a:pt x="83" y="790"/>
                  <a:pt x="83" y="790"/>
                </a:cubicBezTo>
                <a:cubicBezTo>
                  <a:pt x="80" y="789"/>
                  <a:pt x="80" y="789"/>
                  <a:pt x="80" y="789"/>
                </a:cubicBezTo>
                <a:cubicBezTo>
                  <a:pt x="76" y="788"/>
                  <a:pt x="76" y="788"/>
                  <a:pt x="76" y="788"/>
                </a:cubicBezTo>
                <a:cubicBezTo>
                  <a:pt x="76" y="787"/>
                  <a:pt x="76" y="787"/>
                  <a:pt x="76" y="787"/>
                </a:cubicBezTo>
                <a:cubicBezTo>
                  <a:pt x="78" y="787"/>
                  <a:pt x="78" y="787"/>
                  <a:pt x="78" y="787"/>
                </a:cubicBezTo>
                <a:cubicBezTo>
                  <a:pt x="84" y="789"/>
                  <a:pt x="84" y="789"/>
                  <a:pt x="84" y="789"/>
                </a:cubicBezTo>
                <a:cubicBezTo>
                  <a:pt x="85" y="790"/>
                  <a:pt x="85" y="790"/>
                  <a:pt x="85" y="790"/>
                </a:cubicBezTo>
                <a:cubicBezTo>
                  <a:pt x="89" y="790"/>
                  <a:pt x="89" y="790"/>
                  <a:pt x="89" y="790"/>
                </a:cubicBezTo>
                <a:cubicBezTo>
                  <a:pt x="88" y="787"/>
                  <a:pt x="88" y="787"/>
                  <a:pt x="88" y="787"/>
                </a:cubicBezTo>
                <a:cubicBezTo>
                  <a:pt x="85" y="785"/>
                  <a:pt x="85" y="785"/>
                  <a:pt x="85" y="785"/>
                </a:cubicBezTo>
                <a:cubicBezTo>
                  <a:pt x="78" y="785"/>
                  <a:pt x="78" y="785"/>
                  <a:pt x="78" y="785"/>
                </a:cubicBezTo>
                <a:cubicBezTo>
                  <a:pt x="78" y="783"/>
                  <a:pt x="78" y="783"/>
                  <a:pt x="78" y="783"/>
                </a:cubicBezTo>
                <a:cubicBezTo>
                  <a:pt x="80" y="782"/>
                  <a:pt x="80" y="782"/>
                  <a:pt x="80" y="782"/>
                </a:cubicBezTo>
                <a:cubicBezTo>
                  <a:pt x="86" y="784"/>
                  <a:pt x="86" y="784"/>
                  <a:pt x="86" y="784"/>
                </a:cubicBezTo>
                <a:cubicBezTo>
                  <a:pt x="92" y="788"/>
                  <a:pt x="92" y="788"/>
                  <a:pt x="92" y="788"/>
                </a:cubicBezTo>
                <a:cubicBezTo>
                  <a:pt x="93" y="792"/>
                  <a:pt x="93" y="792"/>
                  <a:pt x="93" y="792"/>
                </a:cubicBezTo>
                <a:cubicBezTo>
                  <a:pt x="90" y="795"/>
                  <a:pt x="90" y="795"/>
                  <a:pt x="90" y="795"/>
                </a:cubicBezTo>
                <a:cubicBezTo>
                  <a:pt x="90" y="798"/>
                  <a:pt x="90" y="798"/>
                  <a:pt x="90" y="798"/>
                </a:cubicBezTo>
                <a:cubicBezTo>
                  <a:pt x="92" y="803"/>
                  <a:pt x="92" y="803"/>
                  <a:pt x="92" y="803"/>
                </a:cubicBezTo>
                <a:cubicBezTo>
                  <a:pt x="92" y="806"/>
                  <a:pt x="92" y="806"/>
                  <a:pt x="92" y="806"/>
                </a:cubicBezTo>
                <a:cubicBezTo>
                  <a:pt x="89" y="808"/>
                  <a:pt x="89" y="808"/>
                  <a:pt x="89" y="808"/>
                </a:cubicBezTo>
                <a:cubicBezTo>
                  <a:pt x="91" y="803"/>
                  <a:pt x="91" y="803"/>
                  <a:pt x="91" y="803"/>
                </a:cubicBezTo>
                <a:cubicBezTo>
                  <a:pt x="88" y="797"/>
                  <a:pt x="88" y="797"/>
                  <a:pt x="88" y="797"/>
                </a:cubicBezTo>
                <a:cubicBezTo>
                  <a:pt x="86" y="795"/>
                  <a:pt x="86" y="795"/>
                  <a:pt x="86" y="795"/>
                </a:cubicBezTo>
                <a:cubicBezTo>
                  <a:pt x="84" y="797"/>
                  <a:pt x="84" y="797"/>
                  <a:pt x="84" y="797"/>
                </a:cubicBezTo>
                <a:cubicBezTo>
                  <a:pt x="84" y="800"/>
                  <a:pt x="84" y="800"/>
                  <a:pt x="84" y="800"/>
                </a:cubicBezTo>
                <a:cubicBezTo>
                  <a:pt x="85" y="803"/>
                  <a:pt x="85" y="803"/>
                  <a:pt x="85" y="803"/>
                </a:cubicBezTo>
                <a:cubicBezTo>
                  <a:pt x="84" y="806"/>
                  <a:pt x="84" y="806"/>
                  <a:pt x="84" y="806"/>
                </a:cubicBezTo>
                <a:cubicBezTo>
                  <a:pt x="83" y="804"/>
                  <a:pt x="83" y="804"/>
                  <a:pt x="83" y="804"/>
                </a:cubicBezTo>
                <a:cubicBezTo>
                  <a:pt x="82" y="801"/>
                  <a:pt x="82" y="801"/>
                  <a:pt x="82" y="801"/>
                </a:cubicBezTo>
                <a:cubicBezTo>
                  <a:pt x="80" y="801"/>
                  <a:pt x="80" y="801"/>
                  <a:pt x="80" y="801"/>
                </a:cubicBezTo>
                <a:cubicBezTo>
                  <a:pt x="77" y="803"/>
                  <a:pt x="77" y="803"/>
                  <a:pt x="77" y="803"/>
                </a:cubicBezTo>
                <a:cubicBezTo>
                  <a:pt x="73" y="803"/>
                  <a:pt x="73" y="803"/>
                  <a:pt x="73" y="803"/>
                </a:cubicBezTo>
                <a:cubicBezTo>
                  <a:pt x="69" y="804"/>
                  <a:pt x="69" y="804"/>
                  <a:pt x="69" y="804"/>
                </a:cubicBezTo>
                <a:cubicBezTo>
                  <a:pt x="72" y="807"/>
                  <a:pt x="72" y="807"/>
                  <a:pt x="72" y="807"/>
                </a:cubicBezTo>
                <a:cubicBezTo>
                  <a:pt x="73" y="811"/>
                  <a:pt x="73" y="811"/>
                  <a:pt x="73" y="811"/>
                </a:cubicBezTo>
                <a:cubicBezTo>
                  <a:pt x="74" y="814"/>
                  <a:pt x="74" y="814"/>
                  <a:pt x="74" y="814"/>
                </a:cubicBezTo>
                <a:cubicBezTo>
                  <a:pt x="75" y="816"/>
                  <a:pt x="75" y="816"/>
                  <a:pt x="75" y="816"/>
                </a:cubicBezTo>
                <a:cubicBezTo>
                  <a:pt x="74" y="818"/>
                  <a:pt x="74" y="818"/>
                  <a:pt x="74" y="818"/>
                </a:cubicBezTo>
                <a:cubicBezTo>
                  <a:pt x="74" y="820"/>
                  <a:pt x="74" y="820"/>
                  <a:pt x="74" y="820"/>
                </a:cubicBezTo>
                <a:cubicBezTo>
                  <a:pt x="77" y="820"/>
                  <a:pt x="77" y="820"/>
                  <a:pt x="77" y="820"/>
                </a:cubicBezTo>
                <a:cubicBezTo>
                  <a:pt x="78" y="817"/>
                  <a:pt x="78" y="817"/>
                  <a:pt x="78" y="817"/>
                </a:cubicBezTo>
                <a:cubicBezTo>
                  <a:pt x="80" y="818"/>
                  <a:pt x="80" y="818"/>
                  <a:pt x="80" y="818"/>
                </a:cubicBezTo>
                <a:cubicBezTo>
                  <a:pt x="83" y="819"/>
                  <a:pt x="83" y="819"/>
                  <a:pt x="83" y="819"/>
                </a:cubicBezTo>
                <a:cubicBezTo>
                  <a:pt x="83" y="820"/>
                  <a:pt x="83" y="820"/>
                  <a:pt x="83" y="820"/>
                </a:cubicBezTo>
                <a:cubicBezTo>
                  <a:pt x="80" y="821"/>
                  <a:pt x="80" y="821"/>
                  <a:pt x="80" y="821"/>
                </a:cubicBezTo>
                <a:cubicBezTo>
                  <a:pt x="78" y="824"/>
                  <a:pt x="78" y="824"/>
                  <a:pt x="78" y="824"/>
                </a:cubicBezTo>
                <a:cubicBezTo>
                  <a:pt x="78" y="826"/>
                  <a:pt x="78" y="826"/>
                  <a:pt x="78" y="826"/>
                </a:cubicBezTo>
                <a:cubicBezTo>
                  <a:pt x="83" y="826"/>
                  <a:pt x="83" y="826"/>
                  <a:pt x="83" y="826"/>
                </a:cubicBezTo>
                <a:cubicBezTo>
                  <a:pt x="88" y="829"/>
                  <a:pt x="88" y="829"/>
                  <a:pt x="88" y="829"/>
                </a:cubicBezTo>
                <a:cubicBezTo>
                  <a:pt x="90" y="828"/>
                  <a:pt x="90" y="828"/>
                  <a:pt x="90" y="828"/>
                </a:cubicBezTo>
                <a:cubicBezTo>
                  <a:pt x="91" y="826"/>
                  <a:pt x="91" y="826"/>
                  <a:pt x="91" y="826"/>
                </a:cubicBezTo>
                <a:cubicBezTo>
                  <a:pt x="90" y="822"/>
                  <a:pt x="90" y="822"/>
                  <a:pt x="90" y="822"/>
                </a:cubicBezTo>
                <a:cubicBezTo>
                  <a:pt x="91" y="819"/>
                  <a:pt x="91" y="819"/>
                  <a:pt x="91" y="819"/>
                </a:cubicBezTo>
                <a:cubicBezTo>
                  <a:pt x="90" y="816"/>
                  <a:pt x="90" y="816"/>
                  <a:pt x="90" y="816"/>
                </a:cubicBezTo>
                <a:cubicBezTo>
                  <a:pt x="88" y="817"/>
                  <a:pt x="88" y="817"/>
                  <a:pt x="88" y="817"/>
                </a:cubicBezTo>
                <a:cubicBezTo>
                  <a:pt x="86" y="817"/>
                  <a:pt x="86" y="817"/>
                  <a:pt x="86" y="817"/>
                </a:cubicBezTo>
                <a:cubicBezTo>
                  <a:pt x="87" y="816"/>
                  <a:pt x="87" y="816"/>
                  <a:pt x="87" y="816"/>
                </a:cubicBezTo>
                <a:cubicBezTo>
                  <a:pt x="89" y="814"/>
                  <a:pt x="89" y="814"/>
                  <a:pt x="89" y="814"/>
                </a:cubicBezTo>
                <a:cubicBezTo>
                  <a:pt x="89" y="812"/>
                  <a:pt x="89" y="812"/>
                  <a:pt x="89" y="812"/>
                </a:cubicBezTo>
                <a:cubicBezTo>
                  <a:pt x="90" y="811"/>
                  <a:pt x="90" y="811"/>
                  <a:pt x="90" y="811"/>
                </a:cubicBezTo>
                <a:cubicBezTo>
                  <a:pt x="95" y="813"/>
                  <a:pt x="95" y="813"/>
                  <a:pt x="95" y="813"/>
                </a:cubicBezTo>
                <a:cubicBezTo>
                  <a:pt x="96" y="811"/>
                  <a:pt x="96" y="811"/>
                  <a:pt x="96" y="811"/>
                </a:cubicBezTo>
                <a:cubicBezTo>
                  <a:pt x="97" y="813"/>
                  <a:pt x="97" y="813"/>
                  <a:pt x="97" y="813"/>
                </a:cubicBezTo>
                <a:cubicBezTo>
                  <a:pt x="99" y="814"/>
                  <a:pt x="99" y="814"/>
                  <a:pt x="99" y="814"/>
                </a:cubicBezTo>
                <a:cubicBezTo>
                  <a:pt x="100" y="812"/>
                  <a:pt x="100" y="812"/>
                  <a:pt x="100" y="812"/>
                </a:cubicBezTo>
                <a:cubicBezTo>
                  <a:pt x="104" y="812"/>
                  <a:pt x="104" y="812"/>
                  <a:pt x="104" y="812"/>
                </a:cubicBezTo>
                <a:cubicBezTo>
                  <a:pt x="107" y="813"/>
                  <a:pt x="107" y="813"/>
                  <a:pt x="107" y="813"/>
                </a:cubicBezTo>
                <a:cubicBezTo>
                  <a:pt x="111" y="812"/>
                  <a:pt x="111" y="812"/>
                  <a:pt x="111" y="812"/>
                </a:cubicBezTo>
                <a:cubicBezTo>
                  <a:pt x="114" y="812"/>
                  <a:pt x="114" y="812"/>
                  <a:pt x="114" y="812"/>
                </a:cubicBezTo>
                <a:cubicBezTo>
                  <a:pt x="114" y="814"/>
                  <a:pt x="114" y="814"/>
                  <a:pt x="114" y="814"/>
                </a:cubicBezTo>
                <a:cubicBezTo>
                  <a:pt x="112" y="815"/>
                  <a:pt x="112" y="815"/>
                  <a:pt x="112" y="815"/>
                </a:cubicBezTo>
                <a:cubicBezTo>
                  <a:pt x="110" y="817"/>
                  <a:pt x="110" y="817"/>
                  <a:pt x="110" y="817"/>
                </a:cubicBezTo>
                <a:cubicBezTo>
                  <a:pt x="108" y="817"/>
                  <a:pt x="108" y="817"/>
                  <a:pt x="108" y="817"/>
                </a:cubicBezTo>
                <a:cubicBezTo>
                  <a:pt x="106" y="815"/>
                  <a:pt x="106" y="815"/>
                  <a:pt x="106" y="815"/>
                </a:cubicBezTo>
                <a:cubicBezTo>
                  <a:pt x="103" y="816"/>
                  <a:pt x="103" y="816"/>
                  <a:pt x="103" y="816"/>
                </a:cubicBezTo>
                <a:cubicBezTo>
                  <a:pt x="98" y="821"/>
                  <a:pt x="98" y="821"/>
                  <a:pt x="98" y="821"/>
                </a:cubicBezTo>
                <a:cubicBezTo>
                  <a:pt x="96" y="821"/>
                  <a:pt x="96" y="821"/>
                  <a:pt x="96" y="821"/>
                </a:cubicBezTo>
                <a:cubicBezTo>
                  <a:pt x="94" y="821"/>
                  <a:pt x="94" y="821"/>
                  <a:pt x="94" y="821"/>
                </a:cubicBezTo>
                <a:cubicBezTo>
                  <a:pt x="92" y="823"/>
                  <a:pt x="92" y="823"/>
                  <a:pt x="92" y="823"/>
                </a:cubicBezTo>
                <a:cubicBezTo>
                  <a:pt x="93" y="825"/>
                  <a:pt x="93" y="825"/>
                  <a:pt x="93" y="825"/>
                </a:cubicBezTo>
                <a:cubicBezTo>
                  <a:pt x="91" y="828"/>
                  <a:pt x="91" y="828"/>
                  <a:pt x="91" y="828"/>
                </a:cubicBezTo>
                <a:cubicBezTo>
                  <a:pt x="90" y="829"/>
                  <a:pt x="90" y="829"/>
                  <a:pt x="90" y="829"/>
                </a:cubicBezTo>
                <a:cubicBezTo>
                  <a:pt x="91" y="831"/>
                  <a:pt x="91" y="831"/>
                  <a:pt x="91" y="831"/>
                </a:cubicBezTo>
                <a:cubicBezTo>
                  <a:pt x="92" y="832"/>
                  <a:pt x="92" y="832"/>
                  <a:pt x="92" y="832"/>
                </a:cubicBezTo>
                <a:cubicBezTo>
                  <a:pt x="91" y="833"/>
                  <a:pt x="91" y="833"/>
                  <a:pt x="91" y="833"/>
                </a:cubicBezTo>
                <a:cubicBezTo>
                  <a:pt x="91" y="835"/>
                  <a:pt x="91" y="835"/>
                  <a:pt x="91" y="835"/>
                </a:cubicBezTo>
                <a:cubicBezTo>
                  <a:pt x="96" y="837"/>
                  <a:pt x="96" y="837"/>
                  <a:pt x="96" y="837"/>
                </a:cubicBezTo>
                <a:cubicBezTo>
                  <a:pt x="100" y="840"/>
                  <a:pt x="100" y="840"/>
                  <a:pt x="100" y="840"/>
                </a:cubicBezTo>
                <a:cubicBezTo>
                  <a:pt x="102" y="840"/>
                  <a:pt x="102" y="840"/>
                  <a:pt x="102" y="840"/>
                </a:cubicBezTo>
                <a:cubicBezTo>
                  <a:pt x="102" y="839"/>
                  <a:pt x="102" y="839"/>
                  <a:pt x="102" y="839"/>
                </a:cubicBezTo>
                <a:cubicBezTo>
                  <a:pt x="102" y="836"/>
                  <a:pt x="102" y="836"/>
                  <a:pt x="102" y="836"/>
                </a:cubicBezTo>
                <a:cubicBezTo>
                  <a:pt x="104" y="833"/>
                  <a:pt x="104" y="833"/>
                  <a:pt x="104" y="833"/>
                </a:cubicBezTo>
                <a:cubicBezTo>
                  <a:pt x="106" y="832"/>
                  <a:pt x="106" y="832"/>
                  <a:pt x="106" y="832"/>
                </a:cubicBezTo>
                <a:cubicBezTo>
                  <a:pt x="107" y="831"/>
                  <a:pt x="107" y="831"/>
                  <a:pt x="107" y="831"/>
                </a:cubicBezTo>
                <a:cubicBezTo>
                  <a:pt x="104" y="828"/>
                  <a:pt x="104" y="828"/>
                  <a:pt x="104" y="828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12" y="824"/>
                  <a:pt x="112" y="824"/>
                  <a:pt x="112" y="824"/>
                </a:cubicBezTo>
                <a:cubicBezTo>
                  <a:pt x="115" y="819"/>
                  <a:pt x="115" y="819"/>
                  <a:pt x="115" y="819"/>
                </a:cubicBezTo>
                <a:cubicBezTo>
                  <a:pt x="117" y="818"/>
                  <a:pt x="117" y="818"/>
                  <a:pt x="117" y="818"/>
                </a:cubicBezTo>
                <a:cubicBezTo>
                  <a:pt x="118" y="819"/>
                  <a:pt x="118" y="819"/>
                  <a:pt x="118" y="819"/>
                </a:cubicBezTo>
                <a:cubicBezTo>
                  <a:pt x="120" y="820"/>
                  <a:pt x="120" y="820"/>
                  <a:pt x="120" y="820"/>
                </a:cubicBezTo>
                <a:cubicBezTo>
                  <a:pt x="123" y="820"/>
                  <a:pt x="123" y="820"/>
                  <a:pt x="123" y="820"/>
                </a:cubicBezTo>
                <a:cubicBezTo>
                  <a:pt x="123" y="821"/>
                  <a:pt x="123" y="821"/>
                  <a:pt x="123" y="821"/>
                </a:cubicBezTo>
                <a:cubicBezTo>
                  <a:pt x="120" y="822"/>
                  <a:pt x="120" y="822"/>
                  <a:pt x="120" y="822"/>
                </a:cubicBezTo>
                <a:cubicBezTo>
                  <a:pt x="119" y="825"/>
                  <a:pt x="119" y="825"/>
                  <a:pt x="119" y="825"/>
                </a:cubicBezTo>
                <a:cubicBezTo>
                  <a:pt x="118" y="827"/>
                  <a:pt x="118" y="827"/>
                  <a:pt x="118" y="827"/>
                </a:cubicBezTo>
                <a:cubicBezTo>
                  <a:pt x="115" y="831"/>
                  <a:pt x="115" y="831"/>
                  <a:pt x="115" y="831"/>
                </a:cubicBezTo>
                <a:cubicBezTo>
                  <a:pt x="115" y="835"/>
                  <a:pt x="115" y="835"/>
                  <a:pt x="115" y="835"/>
                </a:cubicBezTo>
                <a:cubicBezTo>
                  <a:pt x="116" y="837"/>
                  <a:pt x="116" y="837"/>
                  <a:pt x="116" y="837"/>
                </a:cubicBezTo>
                <a:cubicBezTo>
                  <a:pt x="114" y="839"/>
                  <a:pt x="114" y="839"/>
                  <a:pt x="114" y="839"/>
                </a:cubicBezTo>
                <a:cubicBezTo>
                  <a:pt x="111" y="841"/>
                  <a:pt x="111" y="841"/>
                  <a:pt x="111" y="841"/>
                </a:cubicBezTo>
                <a:cubicBezTo>
                  <a:pt x="111" y="839"/>
                  <a:pt x="111" y="839"/>
                  <a:pt x="111" y="839"/>
                </a:cubicBezTo>
                <a:cubicBezTo>
                  <a:pt x="113" y="838"/>
                  <a:pt x="113" y="838"/>
                  <a:pt x="113" y="838"/>
                </a:cubicBezTo>
                <a:cubicBezTo>
                  <a:pt x="113" y="833"/>
                  <a:pt x="113" y="833"/>
                  <a:pt x="113" y="833"/>
                </a:cubicBezTo>
                <a:cubicBezTo>
                  <a:pt x="111" y="832"/>
                  <a:pt x="111" y="832"/>
                  <a:pt x="111" y="832"/>
                </a:cubicBezTo>
                <a:cubicBezTo>
                  <a:pt x="110" y="834"/>
                  <a:pt x="110" y="834"/>
                  <a:pt x="110" y="834"/>
                </a:cubicBezTo>
                <a:cubicBezTo>
                  <a:pt x="109" y="836"/>
                  <a:pt x="109" y="836"/>
                  <a:pt x="109" y="836"/>
                </a:cubicBezTo>
                <a:cubicBezTo>
                  <a:pt x="108" y="836"/>
                  <a:pt x="108" y="836"/>
                  <a:pt x="108" y="836"/>
                </a:cubicBezTo>
                <a:cubicBezTo>
                  <a:pt x="106" y="836"/>
                  <a:pt x="106" y="836"/>
                  <a:pt x="106" y="836"/>
                </a:cubicBezTo>
                <a:cubicBezTo>
                  <a:pt x="104" y="838"/>
                  <a:pt x="104" y="838"/>
                  <a:pt x="104" y="838"/>
                </a:cubicBezTo>
                <a:cubicBezTo>
                  <a:pt x="106" y="841"/>
                  <a:pt x="106" y="841"/>
                  <a:pt x="106" y="841"/>
                </a:cubicBezTo>
                <a:cubicBezTo>
                  <a:pt x="112" y="847"/>
                  <a:pt x="112" y="847"/>
                  <a:pt x="112" y="847"/>
                </a:cubicBezTo>
                <a:cubicBezTo>
                  <a:pt x="118" y="848"/>
                  <a:pt x="118" y="848"/>
                  <a:pt x="118" y="848"/>
                </a:cubicBezTo>
                <a:cubicBezTo>
                  <a:pt x="121" y="850"/>
                  <a:pt x="121" y="850"/>
                  <a:pt x="121" y="850"/>
                </a:cubicBezTo>
                <a:cubicBezTo>
                  <a:pt x="123" y="850"/>
                  <a:pt x="123" y="850"/>
                  <a:pt x="123" y="850"/>
                </a:cubicBezTo>
                <a:cubicBezTo>
                  <a:pt x="126" y="851"/>
                  <a:pt x="126" y="851"/>
                  <a:pt x="126" y="851"/>
                </a:cubicBezTo>
                <a:cubicBezTo>
                  <a:pt x="128" y="849"/>
                  <a:pt x="128" y="849"/>
                  <a:pt x="128" y="849"/>
                </a:cubicBezTo>
                <a:cubicBezTo>
                  <a:pt x="130" y="845"/>
                  <a:pt x="130" y="845"/>
                  <a:pt x="130" y="845"/>
                </a:cubicBezTo>
                <a:cubicBezTo>
                  <a:pt x="128" y="839"/>
                  <a:pt x="128" y="839"/>
                  <a:pt x="128" y="839"/>
                </a:cubicBezTo>
                <a:cubicBezTo>
                  <a:pt x="129" y="836"/>
                  <a:pt x="129" y="836"/>
                  <a:pt x="129" y="836"/>
                </a:cubicBezTo>
                <a:cubicBezTo>
                  <a:pt x="128" y="834"/>
                  <a:pt x="128" y="834"/>
                  <a:pt x="128" y="834"/>
                </a:cubicBezTo>
                <a:cubicBezTo>
                  <a:pt x="129" y="829"/>
                  <a:pt x="129" y="829"/>
                  <a:pt x="129" y="829"/>
                </a:cubicBezTo>
                <a:cubicBezTo>
                  <a:pt x="129" y="823"/>
                  <a:pt x="129" y="823"/>
                  <a:pt x="129" y="823"/>
                </a:cubicBezTo>
                <a:cubicBezTo>
                  <a:pt x="128" y="819"/>
                  <a:pt x="128" y="819"/>
                  <a:pt x="128" y="819"/>
                </a:cubicBezTo>
                <a:cubicBezTo>
                  <a:pt x="129" y="817"/>
                  <a:pt x="129" y="817"/>
                  <a:pt x="129" y="817"/>
                </a:cubicBezTo>
                <a:cubicBezTo>
                  <a:pt x="133" y="814"/>
                  <a:pt x="133" y="814"/>
                  <a:pt x="133" y="814"/>
                </a:cubicBezTo>
                <a:cubicBezTo>
                  <a:pt x="138" y="809"/>
                  <a:pt x="138" y="809"/>
                  <a:pt x="138" y="809"/>
                </a:cubicBezTo>
                <a:cubicBezTo>
                  <a:pt x="140" y="808"/>
                  <a:pt x="140" y="808"/>
                  <a:pt x="140" y="808"/>
                </a:cubicBezTo>
                <a:cubicBezTo>
                  <a:pt x="144" y="808"/>
                  <a:pt x="144" y="808"/>
                  <a:pt x="144" y="808"/>
                </a:cubicBezTo>
                <a:cubicBezTo>
                  <a:pt x="146" y="806"/>
                  <a:pt x="146" y="806"/>
                  <a:pt x="146" y="806"/>
                </a:cubicBezTo>
                <a:cubicBezTo>
                  <a:pt x="145" y="801"/>
                  <a:pt x="145" y="801"/>
                  <a:pt x="145" y="801"/>
                </a:cubicBezTo>
                <a:cubicBezTo>
                  <a:pt x="148" y="799"/>
                  <a:pt x="148" y="799"/>
                  <a:pt x="148" y="799"/>
                </a:cubicBezTo>
                <a:cubicBezTo>
                  <a:pt x="152" y="798"/>
                  <a:pt x="152" y="798"/>
                  <a:pt x="152" y="798"/>
                </a:cubicBezTo>
                <a:cubicBezTo>
                  <a:pt x="157" y="801"/>
                  <a:pt x="157" y="801"/>
                  <a:pt x="157" y="801"/>
                </a:cubicBezTo>
                <a:cubicBezTo>
                  <a:pt x="159" y="800"/>
                  <a:pt x="159" y="800"/>
                  <a:pt x="159" y="800"/>
                </a:cubicBezTo>
                <a:cubicBezTo>
                  <a:pt x="160" y="800"/>
                  <a:pt x="160" y="800"/>
                  <a:pt x="160" y="800"/>
                </a:cubicBezTo>
                <a:close/>
                <a:moveTo>
                  <a:pt x="198" y="901"/>
                </a:moveTo>
                <a:cubicBezTo>
                  <a:pt x="199" y="902"/>
                  <a:pt x="199" y="902"/>
                  <a:pt x="199" y="902"/>
                </a:cubicBezTo>
                <a:cubicBezTo>
                  <a:pt x="202" y="900"/>
                  <a:pt x="202" y="900"/>
                  <a:pt x="202" y="900"/>
                </a:cubicBezTo>
                <a:cubicBezTo>
                  <a:pt x="200" y="900"/>
                  <a:pt x="200" y="900"/>
                  <a:pt x="200" y="900"/>
                </a:cubicBezTo>
                <a:cubicBezTo>
                  <a:pt x="200" y="900"/>
                  <a:pt x="198" y="901"/>
                  <a:pt x="198" y="901"/>
                </a:cubicBezTo>
                <a:close/>
                <a:moveTo>
                  <a:pt x="26" y="556"/>
                </a:moveTo>
                <a:cubicBezTo>
                  <a:pt x="22" y="554"/>
                  <a:pt x="22" y="554"/>
                  <a:pt x="22" y="554"/>
                </a:cubicBezTo>
                <a:cubicBezTo>
                  <a:pt x="20" y="554"/>
                  <a:pt x="20" y="554"/>
                  <a:pt x="20" y="554"/>
                </a:cubicBezTo>
                <a:cubicBezTo>
                  <a:pt x="20" y="557"/>
                  <a:pt x="20" y="557"/>
                  <a:pt x="20" y="557"/>
                </a:cubicBezTo>
                <a:cubicBezTo>
                  <a:pt x="24" y="561"/>
                  <a:pt x="24" y="561"/>
                  <a:pt x="24" y="561"/>
                </a:cubicBezTo>
                <a:cubicBezTo>
                  <a:pt x="23" y="562"/>
                  <a:pt x="23" y="562"/>
                  <a:pt x="23" y="562"/>
                </a:cubicBezTo>
                <a:cubicBezTo>
                  <a:pt x="27" y="566"/>
                  <a:pt x="27" y="566"/>
                  <a:pt x="27" y="566"/>
                </a:cubicBezTo>
                <a:cubicBezTo>
                  <a:pt x="26" y="567"/>
                  <a:pt x="26" y="567"/>
                  <a:pt x="26" y="567"/>
                </a:cubicBezTo>
                <a:cubicBezTo>
                  <a:pt x="22" y="566"/>
                  <a:pt x="22" y="566"/>
                  <a:pt x="22" y="566"/>
                </a:cubicBezTo>
                <a:cubicBezTo>
                  <a:pt x="21" y="569"/>
                  <a:pt x="21" y="569"/>
                  <a:pt x="21" y="569"/>
                </a:cubicBezTo>
                <a:cubicBezTo>
                  <a:pt x="21" y="572"/>
                  <a:pt x="21" y="572"/>
                  <a:pt x="21" y="572"/>
                </a:cubicBezTo>
                <a:cubicBezTo>
                  <a:pt x="21" y="574"/>
                  <a:pt x="21" y="574"/>
                  <a:pt x="21" y="574"/>
                </a:cubicBezTo>
                <a:cubicBezTo>
                  <a:pt x="15" y="575"/>
                  <a:pt x="15" y="575"/>
                  <a:pt x="15" y="575"/>
                </a:cubicBezTo>
                <a:cubicBezTo>
                  <a:pt x="10" y="573"/>
                  <a:pt x="10" y="573"/>
                  <a:pt x="10" y="573"/>
                </a:cubicBezTo>
                <a:cubicBezTo>
                  <a:pt x="12" y="569"/>
                  <a:pt x="12" y="569"/>
                  <a:pt x="12" y="569"/>
                </a:cubicBezTo>
                <a:cubicBezTo>
                  <a:pt x="12" y="557"/>
                  <a:pt x="12" y="557"/>
                  <a:pt x="12" y="557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9" y="551"/>
                  <a:pt x="9" y="551"/>
                  <a:pt x="9" y="551"/>
                </a:cubicBezTo>
                <a:cubicBezTo>
                  <a:pt x="8" y="549"/>
                  <a:pt x="8" y="549"/>
                  <a:pt x="8" y="549"/>
                </a:cubicBezTo>
                <a:cubicBezTo>
                  <a:pt x="9" y="546"/>
                  <a:pt x="9" y="546"/>
                  <a:pt x="9" y="546"/>
                </a:cubicBezTo>
                <a:cubicBezTo>
                  <a:pt x="11" y="544"/>
                  <a:pt x="11" y="544"/>
                  <a:pt x="11" y="544"/>
                </a:cubicBezTo>
                <a:cubicBezTo>
                  <a:pt x="11" y="541"/>
                  <a:pt x="11" y="541"/>
                  <a:pt x="11" y="541"/>
                </a:cubicBezTo>
                <a:cubicBezTo>
                  <a:pt x="10" y="540"/>
                  <a:pt x="10" y="540"/>
                  <a:pt x="10" y="540"/>
                </a:cubicBezTo>
                <a:cubicBezTo>
                  <a:pt x="10" y="538"/>
                  <a:pt x="10" y="538"/>
                  <a:pt x="10" y="538"/>
                </a:cubicBezTo>
                <a:cubicBezTo>
                  <a:pt x="13" y="535"/>
                  <a:pt x="13" y="535"/>
                  <a:pt x="13" y="535"/>
                </a:cubicBezTo>
                <a:cubicBezTo>
                  <a:pt x="17" y="535"/>
                  <a:pt x="17" y="535"/>
                  <a:pt x="17" y="535"/>
                </a:cubicBezTo>
                <a:cubicBezTo>
                  <a:pt x="20" y="537"/>
                  <a:pt x="20" y="537"/>
                  <a:pt x="20" y="537"/>
                </a:cubicBezTo>
                <a:cubicBezTo>
                  <a:pt x="24" y="541"/>
                  <a:pt x="24" y="541"/>
                  <a:pt x="24" y="541"/>
                </a:cubicBezTo>
                <a:cubicBezTo>
                  <a:pt x="23" y="546"/>
                  <a:pt x="23" y="546"/>
                  <a:pt x="23" y="546"/>
                </a:cubicBezTo>
                <a:cubicBezTo>
                  <a:pt x="24" y="548"/>
                  <a:pt x="24" y="548"/>
                  <a:pt x="24" y="548"/>
                </a:cubicBezTo>
                <a:cubicBezTo>
                  <a:pt x="24" y="552"/>
                  <a:pt x="24" y="552"/>
                  <a:pt x="24" y="552"/>
                </a:cubicBezTo>
                <a:cubicBezTo>
                  <a:pt x="20" y="550"/>
                  <a:pt x="20" y="550"/>
                  <a:pt x="20" y="550"/>
                </a:cubicBezTo>
                <a:cubicBezTo>
                  <a:pt x="25" y="554"/>
                  <a:pt x="25" y="554"/>
                  <a:pt x="25" y="554"/>
                </a:cubicBezTo>
                <a:cubicBezTo>
                  <a:pt x="26" y="555"/>
                  <a:pt x="26" y="555"/>
                  <a:pt x="26" y="555"/>
                </a:cubicBezTo>
                <a:cubicBezTo>
                  <a:pt x="26" y="556"/>
                  <a:pt x="26" y="556"/>
                  <a:pt x="26" y="556"/>
                </a:cubicBezTo>
                <a:close/>
                <a:moveTo>
                  <a:pt x="28" y="547"/>
                </a:moveTo>
                <a:cubicBezTo>
                  <a:pt x="31" y="546"/>
                  <a:pt x="31" y="546"/>
                  <a:pt x="31" y="546"/>
                </a:cubicBezTo>
                <a:cubicBezTo>
                  <a:pt x="33" y="548"/>
                  <a:pt x="33" y="548"/>
                  <a:pt x="33" y="548"/>
                </a:cubicBezTo>
                <a:cubicBezTo>
                  <a:pt x="32" y="550"/>
                  <a:pt x="32" y="550"/>
                  <a:pt x="32" y="550"/>
                </a:cubicBezTo>
                <a:cubicBezTo>
                  <a:pt x="28" y="547"/>
                  <a:pt x="28" y="547"/>
                  <a:pt x="28" y="547"/>
                </a:cubicBezTo>
                <a:close/>
                <a:moveTo>
                  <a:pt x="6" y="583"/>
                </a:moveTo>
                <a:cubicBezTo>
                  <a:pt x="8" y="581"/>
                  <a:pt x="8" y="581"/>
                  <a:pt x="8" y="581"/>
                </a:cubicBezTo>
                <a:cubicBezTo>
                  <a:pt x="10" y="581"/>
                  <a:pt x="10" y="581"/>
                  <a:pt x="10" y="581"/>
                </a:cubicBezTo>
                <a:cubicBezTo>
                  <a:pt x="13" y="583"/>
                  <a:pt x="13" y="583"/>
                  <a:pt x="13" y="583"/>
                </a:cubicBezTo>
                <a:cubicBezTo>
                  <a:pt x="8" y="585"/>
                  <a:pt x="8" y="585"/>
                  <a:pt x="8" y="585"/>
                </a:cubicBezTo>
                <a:cubicBezTo>
                  <a:pt x="6" y="583"/>
                  <a:pt x="6" y="583"/>
                  <a:pt x="6" y="583"/>
                </a:cubicBezTo>
                <a:close/>
                <a:moveTo>
                  <a:pt x="32" y="587"/>
                </a:moveTo>
                <a:cubicBezTo>
                  <a:pt x="36" y="584"/>
                  <a:pt x="36" y="584"/>
                  <a:pt x="36" y="584"/>
                </a:cubicBezTo>
                <a:cubicBezTo>
                  <a:pt x="36" y="587"/>
                  <a:pt x="36" y="587"/>
                  <a:pt x="36" y="587"/>
                </a:cubicBezTo>
                <a:cubicBezTo>
                  <a:pt x="34" y="589"/>
                  <a:pt x="34" y="589"/>
                  <a:pt x="34" y="589"/>
                </a:cubicBezTo>
                <a:cubicBezTo>
                  <a:pt x="32" y="587"/>
                  <a:pt x="32" y="587"/>
                  <a:pt x="32" y="587"/>
                </a:cubicBezTo>
                <a:close/>
                <a:moveTo>
                  <a:pt x="27" y="586"/>
                </a:moveTo>
                <a:cubicBezTo>
                  <a:pt x="29" y="587"/>
                  <a:pt x="29" y="587"/>
                  <a:pt x="29" y="587"/>
                </a:cubicBezTo>
                <a:cubicBezTo>
                  <a:pt x="30" y="591"/>
                  <a:pt x="30" y="591"/>
                  <a:pt x="30" y="591"/>
                </a:cubicBezTo>
                <a:cubicBezTo>
                  <a:pt x="27" y="592"/>
                  <a:pt x="27" y="592"/>
                  <a:pt x="27" y="592"/>
                </a:cubicBezTo>
                <a:cubicBezTo>
                  <a:pt x="27" y="590"/>
                  <a:pt x="27" y="590"/>
                  <a:pt x="27" y="590"/>
                </a:cubicBezTo>
                <a:cubicBezTo>
                  <a:pt x="25" y="588"/>
                  <a:pt x="25" y="588"/>
                  <a:pt x="25" y="588"/>
                </a:cubicBezTo>
                <a:cubicBezTo>
                  <a:pt x="27" y="586"/>
                  <a:pt x="27" y="586"/>
                  <a:pt x="27" y="586"/>
                </a:cubicBezTo>
                <a:close/>
                <a:moveTo>
                  <a:pt x="18" y="585"/>
                </a:moveTo>
                <a:cubicBezTo>
                  <a:pt x="19" y="584"/>
                  <a:pt x="19" y="584"/>
                  <a:pt x="19" y="584"/>
                </a:cubicBezTo>
                <a:cubicBezTo>
                  <a:pt x="24" y="585"/>
                  <a:pt x="24" y="585"/>
                  <a:pt x="24" y="585"/>
                </a:cubicBezTo>
                <a:cubicBezTo>
                  <a:pt x="20" y="587"/>
                  <a:pt x="20" y="587"/>
                  <a:pt x="20" y="587"/>
                </a:cubicBezTo>
                <a:cubicBezTo>
                  <a:pt x="18" y="585"/>
                  <a:pt x="18" y="585"/>
                  <a:pt x="18" y="585"/>
                </a:cubicBezTo>
                <a:close/>
                <a:moveTo>
                  <a:pt x="19" y="592"/>
                </a:moveTo>
                <a:cubicBezTo>
                  <a:pt x="20" y="591"/>
                  <a:pt x="20" y="591"/>
                  <a:pt x="20" y="591"/>
                </a:cubicBezTo>
                <a:cubicBezTo>
                  <a:pt x="22" y="592"/>
                  <a:pt x="22" y="592"/>
                  <a:pt x="22" y="592"/>
                </a:cubicBezTo>
                <a:cubicBezTo>
                  <a:pt x="21" y="594"/>
                  <a:pt x="21" y="594"/>
                  <a:pt x="21" y="594"/>
                </a:cubicBezTo>
                <a:cubicBezTo>
                  <a:pt x="19" y="592"/>
                  <a:pt x="19" y="592"/>
                  <a:pt x="19" y="592"/>
                </a:cubicBezTo>
                <a:close/>
                <a:moveTo>
                  <a:pt x="14" y="597"/>
                </a:moveTo>
                <a:cubicBezTo>
                  <a:pt x="16" y="594"/>
                  <a:pt x="16" y="594"/>
                  <a:pt x="16" y="594"/>
                </a:cubicBezTo>
                <a:cubicBezTo>
                  <a:pt x="19" y="595"/>
                  <a:pt x="19" y="595"/>
                  <a:pt x="19" y="595"/>
                </a:cubicBezTo>
                <a:cubicBezTo>
                  <a:pt x="20" y="597"/>
                  <a:pt x="20" y="597"/>
                  <a:pt x="20" y="597"/>
                </a:cubicBezTo>
                <a:cubicBezTo>
                  <a:pt x="20" y="598"/>
                  <a:pt x="20" y="598"/>
                  <a:pt x="20" y="598"/>
                </a:cubicBezTo>
                <a:cubicBezTo>
                  <a:pt x="17" y="599"/>
                  <a:pt x="17" y="599"/>
                  <a:pt x="17" y="599"/>
                </a:cubicBezTo>
                <a:cubicBezTo>
                  <a:pt x="15" y="599"/>
                  <a:pt x="15" y="599"/>
                  <a:pt x="15" y="599"/>
                </a:cubicBezTo>
                <a:cubicBezTo>
                  <a:pt x="14" y="597"/>
                  <a:pt x="14" y="597"/>
                  <a:pt x="14" y="597"/>
                </a:cubicBezTo>
                <a:close/>
                <a:moveTo>
                  <a:pt x="11" y="603"/>
                </a:moveTo>
                <a:cubicBezTo>
                  <a:pt x="13" y="605"/>
                  <a:pt x="13" y="605"/>
                  <a:pt x="13" y="605"/>
                </a:cubicBezTo>
                <a:cubicBezTo>
                  <a:pt x="11" y="607"/>
                  <a:pt x="11" y="607"/>
                  <a:pt x="11" y="607"/>
                </a:cubicBezTo>
                <a:cubicBezTo>
                  <a:pt x="9" y="606"/>
                  <a:pt x="9" y="606"/>
                  <a:pt x="9" y="606"/>
                </a:cubicBezTo>
                <a:cubicBezTo>
                  <a:pt x="11" y="603"/>
                  <a:pt x="11" y="603"/>
                  <a:pt x="11" y="603"/>
                </a:cubicBezTo>
                <a:close/>
                <a:moveTo>
                  <a:pt x="29" y="602"/>
                </a:moveTo>
                <a:cubicBezTo>
                  <a:pt x="31" y="606"/>
                  <a:pt x="31" y="606"/>
                  <a:pt x="31" y="606"/>
                </a:cubicBezTo>
                <a:cubicBezTo>
                  <a:pt x="28" y="606"/>
                  <a:pt x="28" y="606"/>
                  <a:pt x="28" y="606"/>
                </a:cubicBezTo>
                <a:cubicBezTo>
                  <a:pt x="29" y="602"/>
                  <a:pt x="29" y="602"/>
                  <a:pt x="29" y="602"/>
                </a:cubicBezTo>
                <a:close/>
                <a:moveTo>
                  <a:pt x="23" y="601"/>
                </a:moveTo>
                <a:cubicBezTo>
                  <a:pt x="27" y="599"/>
                  <a:pt x="27" y="599"/>
                  <a:pt x="27" y="599"/>
                </a:cubicBezTo>
                <a:cubicBezTo>
                  <a:pt x="27" y="604"/>
                  <a:pt x="27" y="604"/>
                  <a:pt x="27" y="604"/>
                </a:cubicBezTo>
                <a:cubicBezTo>
                  <a:pt x="23" y="601"/>
                  <a:pt x="23" y="601"/>
                  <a:pt x="23" y="601"/>
                </a:cubicBezTo>
                <a:close/>
                <a:moveTo>
                  <a:pt x="15" y="630"/>
                </a:moveTo>
                <a:cubicBezTo>
                  <a:pt x="17" y="630"/>
                  <a:pt x="17" y="630"/>
                  <a:pt x="17" y="630"/>
                </a:cubicBezTo>
                <a:cubicBezTo>
                  <a:pt x="17" y="634"/>
                  <a:pt x="17" y="634"/>
                  <a:pt x="17" y="634"/>
                </a:cubicBezTo>
                <a:cubicBezTo>
                  <a:pt x="15" y="633"/>
                  <a:pt x="15" y="633"/>
                  <a:pt x="15" y="633"/>
                </a:cubicBezTo>
                <a:cubicBezTo>
                  <a:pt x="15" y="630"/>
                  <a:pt x="15" y="630"/>
                  <a:pt x="15" y="630"/>
                </a:cubicBezTo>
                <a:close/>
                <a:moveTo>
                  <a:pt x="15" y="606"/>
                </a:moveTo>
                <a:cubicBezTo>
                  <a:pt x="15" y="603"/>
                  <a:pt x="15" y="603"/>
                  <a:pt x="15" y="603"/>
                </a:cubicBezTo>
                <a:cubicBezTo>
                  <a:pt x="15" y="600"/>
                  <a:pt x="15" y="600"/>
                  <a:pt x="15" y="600"/>
                </a:cubicBezTo>
                <a:cubicBezTo>
                  <a:pt x="19" y="601"/>
                  <a:pt x="19" y="601"/>
                  <a:pt x="19" y="601"/>
                </a:cubicBezTo>
                <a:cubicBezTo>
                  <a:pt x="20" y="604"/>
                  <a:pt x="20" y="604"/>
                  <a:pt x="20" y="604"/>
                </a:cubicBezTo>
                <a:cubicBezTo>
                  <a:pt x="18" y="605"/>
                  <a:pt x="18" y="605"/>
                  <a:pt x="18" y="605"/>
                </a:cubicBezTo>
                <a:cubicBezTo>
                  <a:pt x="15" y="606"/>
                  <a:pt x="15" y="606"/>
                  <a:pt x="15" y="606"/>
                </a:cubicBezTo>
                <a:close/>
                <a:moveTo>
                  <a:pt x="7" y="612"/>
                </a:moveTo>
                <a:cubicBezTo>
                  <a:pt x="3" y="610"/>
                  <a:pt x="3" y="610"/>
                  <a:pt x="3" y="610"/>
                </a:cubicBezTo>
                <a:cubicBezTo>
                  <a:pt x="3" y="608"/>
                  <a:pt x="3" y="608"/>
                  <a:pt x="3" y="608"/>
                </a:cubicBezTo>
                <a:cubicBezTo>
                  <a:pt x="7" y="608"/>
                  <a:pt x="7" y="608"/>
                  <a:pt x="7" y="608"/>
                </a:cubicBezTo>
                <a:cubicBezTo>
                  <a:pt x="9" y="610"/>
                  <a:pt x="9" y="610"/>
                  <a:pt x="9" y="610"/>
                </a:cubicBezTo>
                <a:cubicBezTo>
                  <a:pt x="7" y="612"/>
                  <a:pt x="7" y="612"/>
                  <a:pt x="7" y="612"/>
                </a:cubicBezTo>
                <a:close/>
                <a:moveTo>
                  <a:pt x="21" y="625"/>
                </a:moveTo>
                <a:cubicBezTo>
                  <a:pt x="24" y="624"/>
                  <a:pt x="24" y="624"/>
                  <a:pt x="24" y="624"/>
                </a:cubicBezTo>
                <a:cubicBezTo>
                  <a:pt x="24" y="628"/>
                  <a:pt x="24" y="628"/>
                  <a:pt x="24" y="628"/>
                </a:cubicBezTo>
                <a:cubicBezTo>
                  <a:pt x="21" y="625"/>
                  <a:pt x="21" y="625"/>
                  <a:pt x="21" y="625"/>
                </a:cubicBezTo>
                <a:close/>
                <a:moveTo>
                  <a:pt x="26" y="629"/>
                </a:moveTo>
                <a:cubicBezTo>
                  <a:pt x="30" y="629"/>
                  <a:pt x="30" y="629"/>
                  <a:pt x="30" y="629"/>
                </a:cubicBezTo>
                <a:cubicBezTo>
                  <a:pt x="28" y="632"/>
                  <a:pt x="28" y="632"/>
                  <a:pt x="28" y="632"/>
                </a:cubicBezTo>
                <a:cubicBezTo>
                  <a:pt x="26" y="629"/>
                  <a:pt x="26" y="629"/>
                  <a:pt x="26" y="629"/>
                </a:cubicBezTo>
                <a:close/>
                <a:moveTo>
                  <a:pt x="33" y="596"/>
                </a:moveTo>
                <a:cubicBezTo>
                  <a:pt x="34" y="595"/>
                  <a:pt x="34" y="595"/>
                  <a:pt x="34" y="595"/>
                </a:cubicBezTo>
                <a:cubicBezTo>
                  <a:pt x="38" y="598"/>
                  <a:pt x="38" y="598"/>
                  <a:pt x="38" y="598"/>
                </a:cubicBezTo>
                <a:cubicBezTo>
                  <a:pt x="34" y="598"/>
                  <a:pt x="34" y="598"/>
                  <a:pt x="34" y="598"/>
                </a:cubicBezTo>
                <a:cubicBezTo>
                  <a:pt x="33" y="596"/>
                  <a:pt x="33" y="596"/>
                  <a:pt x="33" y="596"/>
                </a:cubicBezTo>
                <a:close/>
                <a:moveTo>
                  <a:pt x="39" y="599"/>
                </a:moveTo>
                <a:cubicBezTo>
                  <a:pt x="42" y="600"/>
                  <a:pt x="42" y="600"/>
                  <a:pt x="42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6" y="606"/>
                  <a:pt x="46" y="606"/>
                  <a:pt x="46" y="606"/>
                </a:cubicBezTo>
                <a:cubicBezTo>
                  <a:pt x="44" y="609"/>
                  <a:pt x="44" y="609"/>
                  <a:pt x="44" y="609"/>
                </a:cubicBezTo>
                <a:cubicBezTo>
                  <a:pt x="43" y="611"/>
                  <a:pt x="43" y="611"/>
                  <a:pt x="43" y="611"/>
                </a:cubicBezTo>
                <a:cubicBezTo>
                  <a:pt x="41" y="612"/>
                  <a:pt x="41" y="612"/>
                  <a:pt x="41" y="612"/>
                </a:cubicBezTo>
                <a:cubicBezTo>
                  <a:pt x="39" y="611"/>
                  <a:pt x="39" y="611"/>
                  <a:pt x="39" y="611"/>
                </a:cubicBezTo>
                <a:cubicBezTo>
                  <a:pt x="37" y="610"/>
                  <a:pt x="37" y="610"/>
                  <a:pt x="37" y="610"/>
                </a:cubicBezTo>
                <a:cubicBezTo>
                  <a:pt x="34" y="613"/>
                  <a:pt x="34" y="613"/>
                  <a:pt x="34" y="613"/>
                </a:cubicBezTo>
                <a:cubicBezTo>
                  <a:pt x="34" y="609"/>
                  <a:pt x="34" y="609"/>
                  <a:pt x="34" y="609"/>
                </a:cubicBezTo>
                <a:cubicBezTo>
                  <a:pt x="33" y="606"/>
                  <a:pt x="33" y="606"/>
                  <a:pt x="33" y="606"/>
                </a:cubicBezTo>
                <a:cubicBezTo>
                  <a:pt x="35" y="600"/>
                  <a:pt x="35" y="600"/>
                  <a:pt x="35" y="600"/>
                </a:cubicBezTo>
                <a:cubicBezTo>
                  <a:pt x="39" y="599"/>
                  <a:pt x="39" y="599"/>
                  <a:pt x="39" y="599"/>
                </a:cubicBezTo>
                <a:close/>
                <a:moveTo>
                  <a:pt x="18" y="610"/>
                </a:moveTo>
                <a:cubicBezTo>
                  <a:pt x="19" y="607"/>
                  <a:pt x="19" y="607"/>
                  <a:pt x="19" y="607"/>
                </a:cubicBezTo>
                <a:cubicBezTo>
                  <a:pt x="27" y="607"/>
                  <a:pt x="27" y="607"/>
                  <a:pt x="27" y="607"/>
                </a:cubicBezTo>
                <a:cubicBezTo>
                  <a:pt x="25" y="609"/>
                  <a:pt x="25" y="609"/>
                  <a:pt x="25" y="609"/>
                </a:cubicBezTo>
                <a:cubicBezTo>
                  <a:pt x="20" y="610"/>
                  <a:pt x="20" y="610"/>
                  <a:pt x="20" y="610"/>
                </a:cubicBezTo>
                <a:cubicBezTo>
                  <a:pt x="19" y="612"/>
                  <a:pt x="19" y="612"/>
                  <a:pt x="19" y="612"/>
                </a:cubicBezTo>
                <a:cubicBezTo>
                  <a:pt x="19" y="612"/>
                  <a:pt x="18" y="610"/>
                  <a:pt x="18" y="610"/>
                </a:cubicBezTo>
                <a:close/>
                <a:moveTo>
                  <a:pt x="22" y="618"/>
                </a:moveTo>
                <a:cubicBezTo>
                  <a:pt x="20" y="616"/>
                  <a:pt x="20" y="616"/>
                  <a:pt x="20" y="616"/>
                </a:cubicBezTo>
                <a:cubicBezTo>
                  <a:pt x="25" y="615"/>
                  <a:pt x="25" y="615"/>
                  <a:pt x="25" y="615"/>
                </a:cubicBezTo>
                <a:cubicBezTo>
                  <a:pt x="27" y="614"/>
                  <a:pt x="27" y="614"/>
                  <a:pt x="27" y="614"/>
                </a:cubicBezTo>
                <a:cubicBezTo>
                  <a:pt x="27" y="617"/>
                  <a:pt x="27" y="617"/>
                  <a:pt x="27" y="617"/>
                </a:cubicBezTo>
                <a:cubicBezTo>
                  <a:pt x="22" y="618"/>
                  <a:pt x="22" y="618"/>
                  <a:pt x="22" y="618"/>
                </a:cubicBezTo>
                <a:close/>
                <a:moveTo>
                  <a:pt x="24" y="620"/>
                </a:moveTo>
                <a:cubicBezTo>
                  <a:pt x="27" y="618"/>
                  <a:pt x="27" y="618"/>
                  <a:pt x="27" y="618"/>
                </a:cubicBezTo>
                <a:cubicBezTo>
                  <a:pt x="31" y="618"/>
                  <a:pt x="31" y="618"/>
                  <a:pt x="31" y="618"/>
                </a:cubicBezTo>
                <a:cubicBezTo>
                  <a:pt x="31" y="624"/>
                  <a:pt x="31" y="624"/>
                  <a:pt x="31" y="624"/>
                </a:cubicBezTo>
                <a:cubicBezTo>
                  <a:pt x="29" y="627"/>
                  <a:pt x="29" y="627"/>
                  <a:pt x="29" y="627"/>
                </a:cubicBezTo>
                <a:cubicBezTo>
                  <a:pt x="27" y="626"/>
                  <a:pt x="27" y="626"/>
                  <a:pt x="27" y="626"/>
                </a:cubicBezTo>
                <a:cubicBezTo>
                  <a:pt x="26" y="622"/>
                  <a:pt x="26" y="622"/>
                  <a:pt x="26" y="622"/>
                </a:cubicBezTo>
                <a:cubicBezTo>
                  <a:pt x="24" y="620"/>
                  <a:pt x="24" y="620"/>
                  <a:pt x="24" y="620"/>
                </a:cubicBezTo>
                <a:close/>
                <a:moveTo>
                  <a:pt x="18" y="630"/>
                </a:moveTo>
                <a:cubicBezTo>
                  <a:pt x="20" y="628"/>
                  <a:pt x="20" y="628"/>
                  <a:pt x="20" y="628"/>
                </a:cubicBezTo>
                <a:cubicBezTo>
                  <a:pt x="21" y="630"/>
                  <a:pt x="21" y="630"/>
                  <a:pt x="21" y="630"/>
                </a:cubicBezTo>
                <a:cubicBezTo>
                  <a:pt x="24" y="630"/>
                  <a:pt x="24" y="630"/>
                  <a:pt x="24" y="630"/>
                </a:cubicBezTo>
                <a:cubicBezTo>
                  <a:pt x="26" y="633"/>
                  <a:pt x="26" y="633"/>
                  <a:pt x="26" y="633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18" y="630"/>
                  <a:pt x="18" y="630"/>
                  <a:pt x="18" y="630"/>
                </a:cubicBezTo>
                <a:close/>
                <a:moveTo>
                  <a:pt x="28" y="704"/>
                </a:moveTo>
                <a:cubicBezTo>
                  <a:pt x="31" y="702"/>
                  <a:pt x="31" y="702"/>
                  <a:pt x="31" y="702"/>
                </a:cubicBezTo>
                <a:cubicBezTo>
                  <a:pt x="29" y="700"/>
                  <a:pt x="29" y="700"/>
                  <a:pt x="29" y="700"/>
                </a:cubicBezTo>
                <a:cubicBezTo>
                  <a:pt x="28" y="702"/>
                  <a:pt x="28" y="702"/>
                  <a:pt x="28" y="702"/>
                </a:cubicBezTo>
                <a:cubicBezTo>
                  <a:pt x="23" y="695"/>
                  <a:pt x="23" y="695"/>
                  <a:pt x="23" y="695"/>
                </a:cubicBezTo>
                <a:cubicBezTo>
                  <a:pt x="20" y="692"/>
                  <a:pt x="20" y="692"/>
                  <a:pt x="20" y="692"/>
                </a:cubicBezTo>
                <a:cubicBezTo>
                  <a:pt x="21" y="690"/>
                  <a:pt x="21" y="690"/>
                  <a:pt x="21" y="690"/>
                </a:cubicBezTo>
                <a:cubicBezTo>
                  <a:pt x="25" y="689"/>
                  <a:pt x="25" y="689"/>
                  <a:pt x="25" y="689"/>
                </a:cubicBezTo>
                <a:cubicBezTo>
                  <a:pt x="28" y="687"/>
                  <a:pt x="28" y="687"/>
                  <a:pt x="28" y="687"/>
                </a:cubicBezTo>
                <a:cubicBezTo>
                  <a:pt x="28" y="694"/>
                  <a:pt x="28" y="694"/>
                  <a:pt x="28" y="694"/>
                </a:cubicBezTo>
                <a:cubicBezTo>
                  <a:pt x="32" y="695"/>
                  <a:pt x="32" y="695"/>
                  <a:pt x="32" y="695"/>
                </a:cubicBezTo>
                <a:cubicBezTo>
                  <a:pt x="32" y="699"/>
                  <a:pt x="32" y="699"/>
                  <a:pt x="32" y="699"/>
                </a:cubicBezTo>
                <a:cubicBezTo>
                  <a:pt x="35" y="702"/>
                  <a:pt x="35" y="702"/>
                  <a:pt x="35" y="702"/>
                </a:cubicBezTo>
                <a:cubicBezTo>
                  <a:pt x="37" y="708"/>
                  <a:pt x="37" y="708"/>
                  <a:pt x="37" y="708"/>
                </a:cubicBezTo>
                <a:cubicBezTo>
                  <a:pt x="33" y="708"/>
                  <a:pt x="33" y="708"/>
                  <a:pt x="33" y="708"/>
                </a:cubicBezTo>
                <a:cubicBezTo>
                  <a:pt x="29" y="708"/>
                  <a:pt x="29" y="708"/>
                  <a:pt x="29" y="708"/>
                </a:cubicBezTo>
                <a:cubicBezTo>
                  <a:pt x="28" y="704"/>
                  <a:pt x="28" y="704"/>
                  <a:pt x="28" y="704"/>
                </a:cubicBezTo>
                <a:close/>
                <a:moveTo>
                  <a:pt x="14" y="697"/>
                </a:moveTo>
                <a:cubicBezTo>
                  <a:pt x="14" y="694"/>
                  <a:pt x="14" y="694"/>
                  <a:pt x="14" y="694"/>
                </a:cubicBezTo>
                <a:cubicBezTo>
                  <a:pt x="16" y="693"/>
                  <a:pt x="16" y="693"/>
                  <a:pt x="16" y="693"/>
                </a:cubicBezTo>
                <a:cubicBezTo>
                  <a:pt x="19" y="694"/>
                  <a:pt x="19" y="694"/>
                  <a:pt x="19" y="694"/>
                </a:cubicBezTo>
                <a:cubicBezTo>
                  <a:pt x="24" y="702"/>
                  <a:pt x="24" y="702"/>
                  <a:pt x="24" y="702"/>
                </a:cubicBezTo>
                <a:cubicBezTo>
                  <a:pt x="27" y="707"/>
                  <a:pt x="27" y="707"/>
                  <a:pt x="27" y="707"/>
                </a:cubicBezTo>
                <a:cubicBezTo>
                  <a:pt x="27" y="711"/>
                  <a:pt x="27" y="711"/>
                  <a:pt x="27" y="711"/>
                </a:cubicBezTo>
                <a:cubicBezTo>
                  <a:pt x="25" y="713"/>
                  <a:pt x="25" y="713"/>
                  <a:pt x="25" y="713"/>
                </a:cubicBezTo>
                <a:cubicBezTo>
                  <a:pt x="22" y="711"/>
                  <a:pt x="22" y="711"/>
                  <a:pt x="22" y="711"/>
                </a:cubicBezTo>
                <a:cubicBezTo>
                  <a:pt x="21" y="705"/>
                  <a:pt x="21" y="705"/>
                  <a:pt x="21" y="705"/>
                </a:cubicBezTo>
                <a:cubicBezTo>
                  <a:pt x="21" y="704"/>
                  <a:pt x="21" y="704"/>
                  <a:pt x="21" y="704"/>
                </a:cubicBezTo>
                <a:cubicBezTo>
                  <a:pt x="19" y="702"/>
                  <a:pt x="19" y="702"/>
                  <a:pt x="19" y="702"/>
                </a:cubicBezTo>
                <a:cubicBezTo>
                  <a:pt x="15" y="701"/>
                  <a:pt x="15" y="701"/>
                  <a:pt x="15" y="701"/>
                </a:cubicBezTo>
                <a:cubicBezTo>
                  <a:pt x="14" y="697"/>
                  <a:pt x="14" y="697"/>
                  <a:pt x="14" y="697"/>
                </a:cubicBezTo>
                <a:close/>
                <a:moveTo>
                  <a:pt x="15" y="703"/>
                </a:moveTo>
                <a:cubicBezTo>
                  <a:pt x="16" y="703"/>
                  <a:pt x="16" y="703"/>
                  <a:pt x="16" y="703"/>
                </a:cubicBezTo>
                <a:cubicBezTo>
                  <a:pt x="19" y="705"/>
                  <a:pt x="19" y="705"/>
                  <a:pt x="19" y="705"/>
                </a:cubicBezTo>
                <a:cubicBezTo>
                  <a:pt x="20" y="708"/>
                  <a:pt x="20" y="708"/>
                  <a:pt x="20" y="708"/>
                </a:cubicBezTo>
                <a:cubicBezTo>
                  <a:pt x="20" y="711"/>
                  <a:pt x="20" y="711"/>
                  <a:pt x="20" y="711"/>
                </a:cubicBezTo>
                <a:cubicBezTo>
                  <a:pt x="17" y="711"/>
                  <a:pt x="17" y="711"/>
                  <a:pt x="17" y="711"/>
                </a:cubicBezTo>
                <a:cubicBezTo>
                  <a:pt x="17" y="710"/>
                  <a:pt x="17" y="710"/>
                  <a:pt x="17" y="710"/>
                </a:cubicBezTo>
                <a:cubicBezTo>
                  <a:pt x="15" y="708"/>
                  <a:pt x="15" y="708"/>
                  <a:pt x="15" y="708"/>
                </a:cubicBezTo>
                <a:cubicBezTo>
                  <a:pt x="15" y="703"/>
                  <a:pt x="15" y="703"/>
                  <a:pt x="15" y="703"/>
                </a:cubicBezTo>
                <a:close/>
                <a:moveTo>
                  <a:pt x="22" y="726"/>
                </a:moveTo>
                <a:cubicBezTo>
                  <a:pt x="21" y="725"/>
                  <a:pt x="21" y="725"/>
                  <a:pt x="21" y="725"/>
                </a:cubicBezTo>
                <a:cubicBezTo>
                  <a:pt x="21" y="722"/>
                  <a:pt x="21" y="722"/>
                  <a:pt x="21" y="722"/>
                </a:cubicBezTo>
                <a:cubicBezTo>
                  <a:pt x="19" y="715"/>
                  <a:pt x="19" y="715"/>
                  <a:pt x="19" y="715"/>
                </a:cubicBezTo>
                <a:cubicBezTo>
                  <a:pt x="21" y="713"/>
                  <a:pt x="21" y="713"/>
                  <a:pt x="21" y="713"/>
                </a:cubicBezTo>
                <a:cubicBezTo>
                  <a:pt x="22" y="715"/>
                  <a:pt x="22" y="715"/>
                  <a:pt x="22" y="715"/>
                </a:cubicBezTo>
                <a:cubicBezTo>
                  <a:pt x="26" y="716"/>
                  <a:pt x="26" y="716"/>
                  <a:pt x="26" y="716"/>
                </a:cubicBezTo>
                <a:cubicBezTo>
                  <a:pt x="27" y="720"/>
                  <a:pt x="27" y="720"/>
                  <a:pt x="27" y="720"/>
                </a:cubicBezTo>
                <a:cubicBezTo>
                  <a:pt x="25" y="720"/>
                  <a:pt x="25" y="720"/>
                  <a:pt x="25" y="720"/>
                </a:cubicBezTo>
                <a:cubicBezTo>
                  <a:pt x="22" y="726"/>
                  <a:pt x="22" y="726"/>
                  <a:pt x="22" y="726"/>
                </a:cubicBezTo>
                <a:close/>
                <a:moveTo>
                  <a:pt x="27" y="740"/>
                </a:moveTo>
                <a:cubicBezTo>
                  <a:pt x="25" y="742"/>
                  <a:pt x="25" y="742"/>
                  <a:pt x="25" y="742"/>
                </a:cubicBezTo>
                <a:cubicBezTo>
                  <a:pt x="23" y="740"/>
                  <a:pt x="23" y="740"/>
                  <a:pt x="23" y="740"/>
                </a:cubicBezTo>
                <a:cubicBezTo>
                  <a:pt x="23" y="737"/>
                  <a:pt x="23" y="737"/>
                  <a:pt x="23" y="737"/>
                </a:cubicBezTo>
                <a:cubicBezTo>
                  <a:pt x="22" y="735"/>
                  <a:pt x="22" y="735"/>
                  <a:pt x="22" y="735"/>
                </a:cubicBezTo>
                <a:cubicBezTo>
                  <a:pt x="26" y="733"/>
                  <a:pt x="26" y="733"/>
                  <a:pt x="26" y="733"/>
                </a:cubicBezTo>
                <a:cubicBezTo>
                  <a:pt x="28" y="737"/>
                  <a:pt x="28" y="737"/>
                  <a:pt x="28" y="737"/>
                </a:cubicBezTo>
                <a:cubicBezTo>
                  <a:pt x="27" y="740"/>
                  <a:pt x="27" y="740"/>
                  <a:pt x="27" y="740"/>
                </a:cubicBezTo>
                <a:close/>
                <a:moveTo>
                  <a:pt x="37" y="738"/>
                </a:moveTo>
                <a:cubicBezTo>
                  <a:pt x="36" y="742"/>
                  <a:pt x="36" y="742"/>
                  <a:pt x="36" y="742"/>
                </a:cubicBezTo>
                <a:cubicBezTo>
                  <a:pt x="34" y="743"/>
                  <a:pt x="34" y="743"/>
                  <a:pt x="34" y="743"/>
                </a:cubicBezTo>
                <a:cubicBezTo>
                  <a:pt x="31" y="740"/>
                  <a:pt x="31" y="740"/>
                  <a:pt x="31" y="740"/>
                </a:cubicBezTo>
                <a:cubicBezTo>
                  <a:pt x="29" y="736"/>
                  <a:pt x="29" y="736"/>
                  <a:pt x="29" y="736"/>
                </a:cubicBezTo>
                <a:cubicBezTo>
                  <a:pt x="25" y="728"/>
                  <a:pt x="25" y="728"/>
                  <a:pt x="25" y="728"/>
                </a:cubicBezTo>
                <a:cubicBezTo>
                  <a:pt x="29" y="727"/>
                  <a:pt x="29" y="727"/>
                  <a:pt x="29" y="727"/>
                </a:cubicBezTo>
                <a:cubicBezTo>
                  <a:pt x="32" y="725"/>
                  <a:pt x="32" y="725"/>
                  <a:pt x="32" y="725"/>
                </a:cubicBezTo>
                <a:cubicBezTo>
                  <a:pt x="32" y="723"/>
                  <a:pt x="32" y="723"/>
                  <a:pt x="32" y="723"/>
                </a:cubicBezTo>
                <a:cubicBezTo>
                  <a:pt x="31" y="725"/>
                  <a:pt x="31" y="725"/>
                  <a:pt x="31" y="725"/>
                </a:cubicBezTo>
                <a:cubicBezTo>
                  <a:pt x="29" y="725"/>
                  <a:pt x="29" y="725"/>
                  <a:pt x="29" y="725"/>
                </a:cubicBezTo>
                <a:cubicBezTo>
                  <a:pt x="29" y="723"/>
                  <a:pt x="29" y="723"/>
                  <a:pt x="29" y="723"/>
                </a:cubicBezTo>
                <a:cubicBezTo>
                  <a:pt x="30" y="720"/>
                  <a:pt x="30" y="720"/>
                  <a:pt x="30" y="720"/>
                </a:cubicBezTo>
                <a:cubicBezTo>
                  <a:pt x="28" y="717"/>
                  <a:pt x="28" y="717"/>
                  <a:pt x="28" y="717"/>
                </a:cubicBezTo>
                <a:cubicBezTo>
                  <a:pt x="27" y="713"/>
                  <a:pt x="27" y="713"/>
                  <a:pt x="27" y="713"/>
                </a:cubicBezTo>
                <a:cubicBezTo>
                  <a:pt x="29" y="711"/>
                  <a:pt x="29" y="711"/>
                  <a:pt x="29" y="711"/>
                </a:cubicBezTo>
                <a:cubicBezTo>
                  <a:pt x="35" y="711"/>
                  <a:pt x="35" y="711"/>
                  <a:pt x="35" y="711"/>
                </a:cubicBezTo>
                <a:cubicBezTo>
                  <a:pt x="37" y="713"/>
                  <a:pt x="37" y="713"/>
                  <a:pt x="37" y="713"/>
                </a:cubicBezTo>
                <a:cubicBezTo>
                  <a:pt x="39" y="721"/>
                  <a:pt x="39" y="721"/>
                  <a:pt x="39" y="721"/>
                </a:cubicBezTo>
                <a:cubicBezTo>
                  <a:pt x="41" y="725"/>
                  <a:pt x="41" y="725"/>
                  <a:pt x="41" y="725"/>
                </a:cubicBezTo>
                <a:cubicBezTo>
                  <a:pt x="42" y="732"/>
                  <a:pt x="42" y="732"/>
                  <a:pt x="42" y="732"/>
                </a:cubicBezTo>
                <a:cubicBezTo>
                  <a:pt x="41" y="734"/>
                  <a:pt x="41" y="734"/>
                  <a:pt x="41" y="734"/>
                </a:cubicBezTo>
                <a:cubicBezTo>
                  <a:pt x="43" y="739"/>
                  <a:pt x="43" y="739"/>
                  <a:pt x="43" y="739"/>
                </a:cubicBezTo>
                <a:cubicBezTo>
                  <a:pt x="43" y="745"/>
                  <a:pt x="43" y="745"/>
                  <a:pt x="43" y="745"/>
                </a:cubicBezTo>
                <a:cubicBezTo>
                  <a:pt x="40" y="747"/>
                  <a:pt x="40" y="747"/>
                  <a:pt x="40" y="747"/>
                </a:cubicBezTo>
                <a:cubicBezTo>
                  <a:pt x="38" y="746"/>
                  <a:pt x="38" y="746"/>
                  <a:pt x="38" y="746"/>
                </a:cubicBezTo>
                <a:cubicBezTo>
                  <a:pt x="38" y="741"/>
                  <a:pt x="38" y="741"/>
                  <a:pt x="38" y="741"/>
                </a:cubicBezTo>
                <a:cubicBezTo>
                  <a:pt x="37" y="738"/>
                  <a:pt x="37" y="738"/>
                  <a:pt x="37" y="738"/>
                </a:cubicBezTo>
                <a:close/>
                <a:moveTo>
                  <a:pt x="34" y="757"/>
                </a:moveTo>
                <a:cubicBezTo>
                  <a:pt x="33" y="755"/>
                  <a:pt x="33" y="755"/>
                  <a:pt x="33" y="755"/>
                </a:cubicBezTo>
                <a:cubicBezTo>
                  <a:pt x="30" y="753"/>
                  <a:pt x="30" y="753"/>
                  <a:pt x="30" y="753"/>
                </a:cubicBezTo>
                <a:cubicBezTo>
                  <a:pt x="32" y="751"/>
                  <a:pt x="32" y="751"/>
                  <a:pt x="32" y="751"/>
                </a:cubicBezTo>
                <a:cubicBezTo>
                  <a:pt x="32" y="749"/>
                  <a:pt x="32" y="749"/>
                  <a:pt x="32" y="749"/>
                </a:cubicBezTo>
                <a:cubicBezTo>
                  <a:pt x="33" y="748"/>
                  <a:pt x="33" y="748"/>
                  <a:pt x="33" y="748"/>
                </a:cubicBezTo>
                <a:cubicBezTo>
                  <a:pt x="35" y="749"/>
                  <a:pt x="35" y="749"/>
                  <a:pt x="35" y="749"/>
                </a:cubicBezTo>
                <a:cubicBezTo>
                  <a:pt x="39" y="749"/>
                  <a:pt x="39" y="749"/>
                  <a:pt x="39" y="749"/>
                </a:cubicBezTo>
                <a:cubicBezTo>
                  <a:pt x="37" y="753"/>
                  <a:pt x="37" y="753"/>
                  <a:pt x="37" y="753"/>
                </a:cubicBezTo>
                <a:cubicBezTo>
                  <a:pt x="37" y="756"/>
                  <a:pt x="37" y="756"/>
                  <a:pt x="37" y="756"/>
                </a:cubicBezTo>
                <a:cubicBezTo>
                  <a:pt x="35" y="758"/>
                  <a:pt x="35" y="758"/>
                  <a:pt x="35" y="758"/>
                </a:cubicBezTo>
                <a:cubicBezTo>
                  <a:pt x="34" y="757"/>
                  <a:pt x="34" y="757"/>
                  <a:pt x="34" y="757"/>
                </a:cubicBezTo>
                <a:close/>
                <a:moveTo>
                  <a:pt x="31" y="763"/>
                </a:moveTo>
                <a:cubicBezTo>
                  <a:pt x="31" y="760"/>
                  <a:pt x="31" y="760"/>
                  <a:pt x="31" y="760"/>
                </a:cubicBezTo>
                <a:cubicBezTo>
                  <a:pt x="36" y="760"/>
                  <a:pt x="36" y="760"/>
                  <a:pt x="36" y="760"/>
                </a:cubicBezTo>
                <a:cubicBezTo>
                  <a:pt x="33" y="762"/>
                  <a:pt x="33" y="762"/>
                  <a:pt x="33" y="762"/>
                </a:cubicBezTo>
                <a:cubicBezTo>
                  <a:pt x="31" y="763"/>
                  <a:pt x="31" y="763"/>
                  <a:pt x="31" y="763"/>
                </a:cubicBezTo>
                <a:close/>
                <a:moveTo>
                  <a:pt x="39" y="761"/>
                </a:moveTo>
                <a:cubicBezTo>
                  <a:pt x="40" y="763"/>
                  <a:pt x="40" y="763"/>
                  <a:pt x="40" y="763"/>
                </a:cubicBezTo>
                <a:cubicBezTo>
                  <a:pt x="40" y="766"/>
                  <a:pt x="40" y="766"/>
                  <a:pt x="40" y="766"/>
                </a:cubicBezTo>
                <a:cubicBezTo>
                  <a:pt x="39" y="768"/>
                  <a:pt x="39" y="768"/>
                  <a:pt x="39" y="768"/>
                </a:cubicBezTo>
                <a:cubicBezTo>
                  <a:pt x="38" y="764"/>
                  <a:pt x="38" y="764"/>
                  <a:pt x="38" y="764"/>
                </a:cubicBezTo>
                <a:cubicBezTo>
                  <a:pt x="39" y="761"/>
                  <a:pt x="39" y="761"/>
                  <a:pt x="39" y="761"/>
                </a:cubicBezTo>
                <a:close/>
                <a:moveTo>
                  <a:pt x="42" y="759"/>
                </a:moveTo>
                <a:cubicBezTo>
                  <a:pt x="42" y="758"/>
                  <a:pt x="42" y="758"/>
                  <a:pt x="42" y="758"/>
                </a:cubicBezTo>
                <a:cubicBezTo>
                  <a:pt x="43" y="758"/>
                  <a:pt x="43" y="758"/>
                  <a:pt x="43" y="758"/>
                </a:cubicBezTo>
                <a:cubicBezTo>
                  <a:pt x="46" y="760"/>
                  <a:pt x="46" y="760"/>
                  <a:pt x="46" y="760"/>
                </a:cubicBezTo>
                <a:cubicBezTo>
                  <a:pt x="48" y="760"/>
                  <a:pt x="48" y="760"/>
                  <a:pt x="48" y="760"/>
                </a:cubicBezTo>
                <a:cubicBezTo>
                  <a:pt x="52" y="765"/>
                  <a:pt x="52" y="765"/>
                  <a:pt x="52" y="765"/>
                </a:cubicBezTo>
                <a:cubicBezTo>
                  <a:pt x="53" y="769"/>
                  <a:pt x="53" y="769"/>
                  <a:pt x="53" y="769"/>
                </a:cubicBezTo>
                <a:cubicBezTo>
                  <a:pt x="48" y="765"/>
                  <a:pt x="48" y="765"/>
                  <a:pt x="48" y="765"/>
                </a:cubicBezTo>
                <a:cubicBezTo>
                  <a:pt x="45" y="764"/>
                  <a:pt x="45" y="764"/>
                  <a:pt x="45" y="764"/>
                </a:cubicBezTo>
                <a:cubicBezTo>
                  <a:pt x="42" y="759"/>
                  <a:pt x="42" y="759"/>
                  <a:pt x="42" y="759"/>
                </a:cubicBezTo>
                <a:close/>
                <a:moveTo>
                  <a:pt x="41" y="766"/>
                </a:moveTo>
                <a:cubicBezTo>
                  <a:pt x="43" y="765"/>
                  <a:pt x="43" y="765"/>
                  <a:pt x="43" y="765"/>
                </a:cubicBezTo>
                <a:cubicBezTo>
                  <a:pt x="47" y="767"/>
                  <a:pt x="47" y="767"/>
                  <a:pt x="47" y="767"/>
                </a:cubicBezTo>
                <a:cubicBezTo>
                  <a:pt x="51" y="773"/>
                  <a:pt x="51" y="773"/>
                  <a:pt x="51" y="773"/>
                </a:cubicBezTo>
                <a:cubicBezTo>
                  <a:pt x="50" y="775"/>
                  <a:pt x="50" y="775"/>
                  <a:pt x="50" y="775"/>
                </a:cubicBezTo>
                <a:cubicBezTo>
                  <a:pt x="46" y="775"/>
                  <a:pt x="46" y="775"/>
                  <a:pt x="46" y="775"/>
                </a:cubicBezTo>
                <a:cubicBezTo>
                  <a:pt x="42" y="770"/>
                  <a:pt x="42" y="770"/>
                  <a:pt x="42" y="770"/>
                </a:cubicBezTo>
                <a:cubicBezTo>
                  <a:pt x="41" y="766"/>
                  <a:pt x="41" y="766"/>
                  <a:pt x="41" y="766"/>
                </a:cubicBezTo>
                <a:close/>
                <a:moveTo>
                  <a:pt x="45" y="784"/>
                </a:moveTo>
                <a:cubicBezTo>
                  <a:pt x="40" y="785"/>
                  <a:pt x="40" y="785"/>
                  <a:pt x="40" y="785"/>
                </a:cubicBezTo>
                <a:cubicBezTo>
                  <a:pt x="38" y="784"/>
                  <a:pt x="38" y="784"/>
                  <a:pt x="38" y="784"/>
                </a:cubicBezTo>
                <a:cubicBezTo>
                  <a:pt x="40" y="782"/>
                  <a:pt x="40" y="782"/>
                  <a:pt x="40" y="782"/>
                </a:cubicBezTo>
                <a:cubicBezTo>
                  <a:pt x="42" y="779"/>
                  <a:pt x="42" y="779"/>
                  <a:pt x="42" y="779"/>
                </a:cubicBezTo>
                <a:cubicBezTo>
                  <a:pt x="40" y="775"/>
                  <a:pt x="40" y="775"/>
                  <a:pt x="40" y="775"/>
                </a:cubicBezTo>
                <a:cubicBezTo>
                  <a:pt x="42" y="775"/>
                  <a:pt x="42" y="775"/>
                  <a:pt x="42" y="775"/>
                </a:cubicBezTo>
                <a:cubicBezTo>
                  <a:pt x="45" y="777"/>
                  <a:pt x="45" y="777"/>
                  <a:pt x="45" y="777"/>
                </a:cubicBezTo>
                <a:cubicBezTo>
                  <a:pt x="47" y="777"/>
                  <a:pt x="47" y="777"/>
                  <a:pt x="47" y="777"/>
                </a:cubicBezTo>
                <a:cubicBezTo>
                  <a:pt x="52" y="781"/>
                  <a:pt x="52" y="781"/>
                  <a:pt x="52" y="781"/>
                </a:cubicBezTo>
                <a:cubicBezTo>
                  <a:pt x="52" y="783"/>
                  <a:pt x="52" y="783"/>
                  <a:pt x="52" y="783"/>
                </a:cubicBezTo>
                <a:cubicBezTo>
                  <a:pt x="49" y="783"/>
                  <a:pt x="49" y="783"/>
                  <a:pt x="49" y="783"/>
                </a:cubicBezTo>
                <a:cubicBezTo>
                  <a:pt x="49" y="784"/>
                  <a:pt x="49" y="784"/>
                  <a:pt x="49" y="784"/>
                </a:cubicBezTo>
                <a:cubicBezTo>
                  <a:pt x="45" y="784"/>
                  <a:pt x="45" y="784"/>
                  <a:pt x="45" y="784"/>
                </a:cubicBezTo>
                <a:close/>
                <a:moveTo>
                  <a:pt x="50" y="800"/>
                </a:moveTo>
                <a:cubicBezTo>
                  <a:pt x="47" y="800"/>
                  <a:pt x="47" y="800"/>
                  <a:pt x="47" y="800"/>
                </a:cubicBezTo>
                <a:cubicBezTo>
                  <a:pt x="46" y="798"/>
                  <a:pt x="46" y="798"/>
                  <a:pt x="46" y="798"/>
                </a:cubicBezTo>
                <a:cubicBezTo>
                  <a:pt x="45" y="796"/>
                  <a:pt x="45" y="796"/>
                  <a:pt x="45" y="796"/>
                </a:cubicBezTo>
                <a:cubicBezTo>
                  <a:pt x="46" y="794"/>
                  <a:pt x="46" y="794"/>
                  <a:pt x="46" y="794"/>
                </a:cubicBezTo>
                <a:cubicBezTo>
                  <a:pt x="47" y="792"/>
                  <a:pt x="47" y="792"/>
                  <a:pt x="47" y="792"/>
                </a:cubicBezTo>
                <a:cubicBezTo>
                  <a:pt x="46" y="792"/>
                  <a:pt x="46" y="792"/>
                  <a:pt x="46" y="792"/>
                </a:cubicBezTo>
                <a:cubicBezTo>
                  <a:pt x="45" y="790"/>
                  <a:pt x="45" y="790"/>
                  <a:pt x="45" y="790"/>
                </a:cubicBezTo>
                <a:cubicBezTo>
                  <a:pt x="49" y="790"/>
                  <a:pt x="49" y="790"/>
                  <a:pt x="49" y="790"/>
                </a:cubicBezTo>
                <a:cubicBezTo>
                  <a:pt x="50" y="792"/>
                  <a:pt x="50" y="792"/>
                  <a:pt x="50" y="792"/>
                </a:cubicBezTo>
                <a:cubicBezTo>
                  <a:pt x="50" y="796"/>
                  <a:pt x="50" y="796"/>
                  <a:pt x="50" y="796"/>
                </a:cubicBezTo>
                <a:cubicBezTo>
                  <a:pt x="48" y="797"/>
                  <a:pt x="48" y="797"/>
                  <a:pt x="48" y="797"/>
                </a:cubicBezTo>
                <a:cubicBezTo>
                  <a:pt x="50" y="800"/>
                  <a:pt x="50" y="800"/>
                  <a:pt x="50" y="800"/>
                </a:cubicBezTo>
                <a:close/>
                <a:moveTo>
                  <a:pt x="50" y="794"/>
                </a:moveTo>
                <a:cubicBezTo>
                  <a:pt x="51" y="792"/>
                  <a:pt x="51" y="792"/>
                  <a:pt x="51" y="792"/>
                </a:cubicBezTo>
                <a:cubicBezTo>
                  <a:pt x="52" y="791"/>
                  <a:pt x="52" y="791"/>
                  <a:pt x="52" y="791"/>
                </a:cubicBezTo>
                <a:cubicBezTo>
                  <a:pt x="54" y="793"/>
                  <a:pt x="54" y="793"/>
                  <a:pt x="54" y="793"/>
                </a:cubicBezTo>
                <a:cubicBezTo>
                  <a:pt x="56" y="795"/>
                  <a:pt x="56" y="795"/>
                  <a:pt x="56" y="795"/>
                </a:cubicBezTo>
                <a:cubicBezTo>
                  <a:pt x="56" y="798"/>
                  <a:pt x="56" y="798"/>
                  <a:pt x="56" y="798"/>
                </a:cubicBezTo>
                <a:cubicBezTo>
                  <a:pt x="54" y="800"/>
                  <a:pt x="54" y="800"/>
                  <a:pt x="54" y="800"/>
                </a:cubicBezTo>
                <a:cubicBezTo>
                  <a:pt x="52" y="799"/>
                  <a:pt x="52" y="799"/>
                  <a:pt x="52" y="799"/>
                </a:cubicBezTo>
                <a:cubicBezTo>
                  <a:pt x="52" y="798"/>
                  <a:pt x="52" y="798"/>
                  <a:pt x="52" y="798"/>
                </a:cubicBezTo>
                <a:cubicBezTo>
                  <a:pt x="51" y="797"/>
                  <a:pt x="51" y="797"/>
                  <a:pt x="51" y="797"/>
                </a:cubicBezTo>
                <a:cubicBezTo>
                  <a:pt x="50" y="794"/>
                  <a:pt x="50" y="794"/>
                  <a:pt x="50" y="794"/>
                </a:cubicBezTo>
                <a:close/>
                <a:moveTo>
                  <a:pt x="57" y="796"/>
                </a:moveTo>
                <a:cubicBezTo>
                  <a:pt x="61" y="798"/>
                  <a:pt x="61" y="798"/>
                  <a:pt x="61" y="798"/>
                </a:cubicBezTo>
                <a:cubicBezTo>
                  <a:pt x="62" y="800"/>
                  <a:pt x="62" y="800"/>
                  <a:pt x="62" y="800"/>
                </a:cubicBezTo>
                <a:cubicBezTo>
                  <a:pt x="61" y="800"/>
                  <a:pt x="61" y="800"/>
                  <a:pt x="61" y="800"/>
                </a:cubicBezTo>
                <a:cubicBezTo>
                  <a:pt x="58" y="798"/>
                  <a:pt x="58" y="798"/>
                  <a:pt x="58" y="798"/>
                </a:cubicBezTo>
                <a:cubicBezTo>
                  <a:pt x="57" y="796"/>
                  <a:pt x="57" y="796"/>
                  <a:pt x="57" y="796"/>
                </a:cubicBezTo>
                <a:close/>
                <a:moveTo>
                  <a:pt x="55" y="808"/>
                </a:moveTo>
                <a:cubicBezTo>
                  <a:pt x="54" y="809"/>
                  <a:pt x="54" y="809"/>
                  <a:pt x="54" y="809"/>
                </a:cubicBezTo>
                <a:cubicBezTo>
                  <a:pt x="53" y="808"/>
                  <a:pt x="53" y="808"/>
                  <a:pt x="53" y="808"/>
                </a:cubicBezTo>
                <a:cubicBezTo>
                  <a:pt x="54" y="807"/>
                  <a:pt x="54" y="807"/>
                  <a:pt x="54" y="807"/>
                </a:cubicBezTo>
                <a:cubicBezTo>
                  <a:pt x="54" y="803"/>
                  <a:pt x="54" y="803"/>
                  <a:pt x="54" y="803"/>
                </a:cubicBezTo>
                <a:cubicBezTo>
                  <a:pt x="56" y="802"/>
                  <a:pt x="56" y="802"/>
                  <a:pt x="56" y="802"/>
                </a:cubicBezTo>
                <a:cubicBezTo>
                  <a:pt x="57" y="804"/>
                  <a:pt x="57" y="804"/>
                  <a:pt x="57" y="804"/>
                </a:cubicBezTo>
                <a:cubicBezTo>
                  <a:pt x="55" y="808"/>
                  <a:pt x="55" y="808"/>
                  <a:pt x="55" y="808"/>
                </a:cubicBezTo>
                <a:close/>
                <a:moveTo>
                  <a:pt x="66" y="799"/>
                </a:moveTo>
                <a:cubicBezTo>
                  <a:pt x="62" y="796"/>
                  <a:pt x="62" y="796"/>
                  <a:pt x="62" y="796"/>
                </a:cubicBezTo>
                <a:cubicBezTo>
                  <a:pt x="60" y="794"/>
                  <a:pt x="60" y="794"/>
                  <a:pt x="60" y="794"/>
                </a:cubicBezTo>
                <a:cubicBezTo>
                  <a:pt x="59" y="788"/>
                  <a:pt x="59" y="788"/>
                  <a:pt x="59" y="788"/>
                </a:cubicBezTo>
                <a:cubicBezTo>
                  <a:pt x="61" y="788"/>
                  <a:pt x="61" y="788"/>
                  <a:pt x="61" y="788"/>
                </a:cubicBezTo>
                <a:cubicBezTo>
                  <a:pt x="63" y="793"/>
                  <a:pt x="63" y="793"/>
                  <a:pt x="63" y="793"/>
                </a:cubicBezTo>
                <a:cubicBezTo>
                  <a:pt x="66" y="796"/>
                  <a:pt x="66" y="796"/>
                  <a:pt x="66" y="796"/>
                </a:cubicBezTo>
                <a:cubicBezTo>
                  <a:pt x="67" y="798"/>
                  <a:pt x="67" y="798"/>
                  <a:pt x="67" y="798"/>
                </a:cubicBezTo>
                <a:cubicBezTo>
                  <a:pt x="66" y="799"/>
                  <a:pt x="66" y="799"/>
                  <a:pt x="66" y="799"/>
                </a:cubicBezTo>
                <a:close/>
                <a:moveTo>
                  <a:pt x="66" y="804"/>
                </a:moveTo>
                <a:cubicBezTo>
                  <a:pt x="63" y="801"/>
                  <a:pt x="63" y="801"/>
                  <a:pt x="63" y="801"/>
                </a:cubicBezTo>
                <a:cubicBezTo>
                  <a:pt x="64" y="800"/>
                  <a:pt x="64" y="800"/>
                  <a:pt x="64" y="800"/>
                </a:cubicBezTo>
                <a:cubicBezTo>
                  <a:pt x="66" y="801"/>
                  <a:pt x="66" y="801"/>
                  <a:pt x="66" y="801"/>
                </a:cubicBezTo>
                <a:cubicBezTo>
                  <a:pt x="67" y="804"/>
                  <a:pt x="67" y="804"/>
                  <a:pt x="67" y="804"/>
                </a:cubicBezTo>
                <a:cubicBezTo>
                  <a:pt x="66" y="804"/>
                  <a:pt x="66" y="804"/>
                  <a:pt x="66" y="804"/>
                </a:cubicBezTo>
                <a:close/>
                <a:moveTo>
                  <a:pt x="67" y="812"/>
                </a:moveTo>
                <a:cubicBezTo>
                  <a:pt x="63" y="807"/>
                  <a:pt x="63" y="807"/>
                  <a:pt x="63" y="807"/>
                </a:cubicBezTo>
                <a:cubicBezTo>
                  <a:pt x="62" y="805"/>
                  <a:pt x="62" y="805"/>
                  <a:pt x="62" y="805"/>
                </a:cubicBezTo>
                <a:cubicBezTo>
                  <a:pt x="63" y="803"/>
                  <a:pt x="63" y="803"/>
                  <a:pt x="63" y="803"/>
                </a:cubicBezTo>
                <a:cubicBezTo>
                  <a:pt x="69" y="808"/>
                  <a:pt x="69" y="808"/>
                  <a:pt x="69" y="808"/>
                </a:cubicBezTo>
                <a:cubicBezTo>
                  <a:pt x="69" y="811"/>
                  <a:pt x="69" y="811"/>
                  <a:pt x="69" y="811"/>
                </a:cubicBezTo>
                <a:cubicBezTo>
                  <a:pt x="67" y="812"/>
                  <a:pt x="67" y="812"/>
                  <a:pt x="67" y="812"/>
                </a:cubicBezTo>
                <a:close/>
                <a:moveTo>
                  <a:pt x="72" y="820"/>
                </a:moveTo>
                <a:cubicBezTo>
                  <a:pt x="70" y="819"/>
                  <a:pt x="70" y="819"/>
                  <a:pt x="70" y="819"/>
                </a:cubicBezTo>
                <a:cubicBezTo>
                  <a:pt x="68" y="818"/>
                  <a:pt x="68" y="818"/>
                  <a:pt x="68" y="818"/>
                </a:cubicBezTo>
                <a:cubicBezTo>
                  <a:pt x="67" y="816"/>
                  <a:pt x="67" y="816"/>
                  <a:pt x="67" y="816"/>
                </a:cubicBezTo>
                <a:cubicBezTo>
                  <a:pt x="64" y="816"/>
                  <a:pt x="64" y="816"/>
                  <a:pt x="64" y="816"/>
                </a:cubicBezTo>
                <a:cubicBezTo>
                  <a:pt x="62" y="815"/>
                  <a:pt x="62" y="815"/>
                  <a:pt x="62" y="815"/>
                </a:cubicBezTo>
                <a:cubicBezTo>
                  <a:pt x="65" y="814"/>
                  <a:pt x="65" y="814"/>
                  <a:pt x="65" y="814"/>
                </a:cubicBezTo>
                <a:cubicBezTo>
                  <a:pt x="68" y="814"/>
                  <a:pt x="68" y="814"/>
                  <a:pt x="68" y="814"/>
                </a:cubicBezTo>
                <a:cubicBezTo>
                  <a:pt x="72" y="814"/>
                  <a:pt x="72" y="814"/>
                  <a:pt x="72" y="814"/>
                </a:cubicBezTo>
                <a:cubicBezTo>
                  <a:pt x="74" y="817"/>
                  <a:pt x="74" y="817"/>
                  <a:pt x="74" y="817"/>
                </a:cubicBezTo>
                <a:cubicBezTo>
                  <a:pt x="72" y="820"/>
                  <a:pt x="72" y="820"/>
                  <a:pt x="72" y="820"/>
                </a:cubicBezTo>
                <a:close/>
                <a:moveTo>
                  <a:pt x="83" y="839"/>
                </a:moveTo>
                <a:cubicBezTo>
                  <a:pt x="78" y="837"/>
                  <a:pt x="78" y="837"/>
                  <a:pt x="78" y="837"/>
                </a:cubicBezTo>
                <a:cubicBezTo>
                  <a:pt x="76" y="838"/>
                  <a:pt x="76" y="838"/>
                  <a:pt x="76" y="838"/>
                </a:cubicBezTo>
                <a:cubicBezTo>
                  <a:pt x="74" y="838"/>
                  <a:pt x="74" y="838"/>
                  <a:pt x="74" y="838"/>
                </a:cubicBezTo>
                <a:cubicBezTo>
                  <a:pt x="72" y="836"/>
                  <a:pt x="72" y="836"/>
                  <a:pt x="72" y="836"/>
                </a:cubicBezTo>
                <a:cubicBezTo>
                  <a:pt x="66" y="833"/>
                  <a:pt x="66" y="833"/>
                  <a:pt x="66" y="833"/>
                </a:cubicBezTo>
                <a:cubicBezTo>
                  <a:pt x="62" y="833"/>
                  <a:pt x="62" y="833"/>
                  <a:pt x="62" y="833"/>
                </a:cubicBezTo>
                <a:cubicBezTo>
                  <a:pt x="60" y="828"/>
                  <a:pt x="60" y="828"/>
                  <a:pt x="60" y="828"/>
                </a:cubicBezTo>
                <a:cubicBezTo>
                  <a:pt x="59" y="825"/>
                  <a:pt x="59" y="825"/>
                  <a:pt x="59" y="825"/>
                </a:cubicBezTo>
                <a:cubicBezTo>
                  <a:pt x="60" y="823"/>
                  <a:pt x="60" y="823"/>
                  <a:pt x="60" y="823"/>
                </a:cubicBezTo>
                <a:cubicBezTo>
                  <a:pt x="62" y="824"/>
                  <a:pt x="62" y="824"/>
                  <a:pt x="62" y="824"/>
                </a:cubicBezTo>
                <a:cubicBezTo>
                  <a:pt x="66" y="829"/>
                  <a:pt x="66" y="829"/>
                  <a:pt x="66" y="829"/>
                </a:cubicBezTo>
                <a:cubicBezTo>
                  <a:pt x="69" y="830"/>
                  <a:pt x="69" y="830"/>
                  <a:pt x="69" y="830"/>
                </a:cubicBezTo>
                <a:cubicBezTo>
                  <a:pt x="72" y="831"/>
                  <a:pt x="72" y="831"/>
                  <a:pt x="72" y="831"/>
                </a:cubicBezTo>
                <a:cubicBezTo>
                  <a:pt x="75" y="832"/>
                  <a:pt x="75" y="832"/>
                  <a:pt x="75" y="832"/>
                </a:cubicBezTo>
                <a:cubicBezTo>
                  <a:pt x="78" y="833"/>
                  <a:pt x="78" y="833"/>
                  <a:pt x="78" y="833"/>
                </a:cubicBezTo>
                <a:cubicBezTo>
                  <a:pt x="83" y="833"/>
                  <a:pt x="83" y="833"/>
                  <a:pt x="83" y="833"/>
                </a:cubicBezTo>
                <a:cubicBezTo>
                  <a:pt x="84" y="835"/>
                  <a:pt x="84" y="835"/>
                  <a:pt x="84" y="835"/>
                </a:cubicBezTo>
                <a:cubicBezTo>
                  <a:pt x="88" y="838"/>
                  <a:pt x="88" y="838"/>
                  <a:pt x="88" y="838"/>
                </a:cubicBezTo>
                <a:cubicBezTo>
                  <a:pt x="90" y="838"/>
                  <a:pt x="90" y="838"/>
                  <a:pt x="90" y="838"/>
                </a:cubicBezTo>
                <a:cubicBezTo>
                  <a:pt x="91" y="840"/>
                  <a:pt x="91" y="840"/>
                  <a:pt x="91" y="840"/>
                </a:cubicBezTo>
                <a:cubicBezTo>
                  <a:pt x="90" y="841"/>
                  <a:pt x="90" y="841"/>
                  <a:pt x="90" y="841"/>
                </a:cubicBezTo>
                <a:cubicBezTo>
                  <a:pt x="86" y="841"/>
                  <a:pt x="86" y="841"/>
                  <a:pt x="86" y="841"/>
                </a:cubicBezTo>
                <a:cubicBezTo>
                  <a:pt x="83" y="839"/>
                  <a:pt x="83" y="839"/>
                  <a:pt x="83" y="839"/>
                </a:cubicBezTo>
                <a:close/>
                <a:moveTo>
                  <a:pt x="71" y="841"/>
                </a:moveTo>
                <a:cubicBezTo>
                  <a:pt x="71" y="841"/>
                  <a:pt x="73" y="843"/>
                  <a:pt x="73" y="843"/>
                </a:cubicBezTo>
                <a:cubicBezTo>
                  <a:pt x="69" y="842"/>
                  <a:pt x="69" y="842"/>
                  <a:pt x="69" y="842"/>
                </a:cubicBezTo>
                <a:cubicBezTo>
                  <a:pt x="71" y="841"/>
                  <a:pt x="71" y="841"/>
                  <a:pt x="71" y="841"/>
                </a:cubicBezTo>
                <a:close/>
                <a:moveTo>
                  <a:pt x="97" y="858"/>
                </a:moveTo>
                <a:cubicBezTo>
                  <a:pt x="98" y="859"/>
                  <a:pt x="98" y="859"/>
                  <a:pt x="98" y="859"/>
                </a:cubicBezTo>
                <a:cubicBezTo>
                  <a:pt x="100" y="858"/>
                  <a:pt x="100" y="858"/>
                  <a:pt x="100" y="858"/>
                </a:cubicBezTo>
                <a:cubicBezTo>
                  <a:pt x="98" y="856"/>
                  <a:pt x="98" y="856"/>
                  <a:pt x="98" y="856"/>
                </a:cubicBezTo>
                <a:cubicBezTo>
                  <a:pt x="96" y="857"/>
                  <a:pt x="96" y="857"/>
                  <a:pt x="96" y="857"/>
                </a:cubicBezTo>
                <a:cubicBezTo>
                  <a:pt x="97" y="858"/>
                  <a:pt x="97" y="858"/>
                  <a:pt x="97" y="858"/>
                </a:cubicBezTo>
                <a:close/>
                <a:moveTo>
                  <a:pt x="107" y="860"/>
                </a:moveTo>
                <a:cubicBezTo>
                  <a:pt x="104" y="861"/>
                  <a:pt x="104" y="861"/>
                  <a:pt x="104" y="861"/>
                </a:cubicBezTo>
                <a:cubicBezTo>
                  <a:pt x="102" y="859"/>
                  <a:pt x="102" y="859"/>
                  <a:pt x="102" y="859"/>
                </a:cubicBezTo>
                <a:cubicBezTo>
                  <a:pt x="101" y="856"/>
                  <a:pt x="101" y="856"/>
                  <a:pt x="101" y="856"/>
                </a:cubicBezTo>
                <a:cubicBezTo>
                  <a:pt x="99" y="855"/>
                  <a:pt x="99" y="855"/>
                  <a:pt x="99" y="855"/>
                </a:cubicBezTo>
                <a:cubicBezTo>
                  <a:pt x="95" y="856"/>
                  <a:pt x="95" y="856"/>
                  <a:pt x="95" y="856"/>
                </a:cubicBezTo>
                <a:cubicBezTo>
                  <a:pt x="92" y="855"/>
                  <a:pt x="92" y="855"/>
                  <a:pt x="92" y="855"/>
                </a:cubicBezTo>
                <a:cubicBezTo>
                  <a:pt x="88" y="851"/>
                  <a:pt x="88" y="851"/>
                  <a:pt x="88" y="851"/>
                </a:cubicBezTo>
                <a:cubicBezTo>
                  <a:pt x="85" y="850"/>
                  <a:pt x="85" y="850"/>
                  <a:pt x="85" y="850"/>
                </a:cubicBezTo>
                <a:cubicBezTo>
                  <a:pt x="84" y="846"/>
                  <a:pt x="84" y="846"/>
                  <a:pt x="84" y="846"/>
                </a:cubicBezTo>
                <a:cubicBezTo>
                  <a:pt x="80" y="844"/>
                  <a:pt x="80" y="844"/>
                  <a:pt x="80" y="844"/>
                </a:cubicBezTo>
                <a:cubicBezTo>
                  <a:pt x="80" y="843"/>
                  <a:pt x="80" y="843"/>
                  <a:pt x="80" y="843"/>
                </a:cubicBezTo>
                <a:cubicBezTo>
                  <a:pt x="81" y="841"/>
                  <a:pt x="81" y="841"/>
                  <a:pt x="81" y="841"/>
                </a:cubicBezTo>
                <a:cubicBezTo>
                  <a:pt x="84" y="841"/>
                  <a:pt x="84" y="841"/>
                  <a:pt x="84" y="841"/>
                </a:cubicBezTo>
                <a:cubicBezTo>
                  <a:pt x="86" y="843"/>
                  <a:pt x="86" y="843"/>
                  <a:pt x="86" y="843"/>
                </a:cubicBezTo>
                <a:cubicBezTo>
                  <a:pt x="88" y="843"/>
                  <a:pt x="88" y="843"/>
                  <a:pt x="88" y="843"/>
                </a:cubicBezTo>
                <a:cubicBezTo>
                  <a:pt x="91" y="842"/>
                  <a:pt x="91" y="842"/>
                  <a:pt x="91" y="842"/>
                </a:cubicBezTo>
                <a:cubicBezTo>
                  <a:pt x="95" y="842"/>
                  <a:pt x="95" y="842"/>
                  <a:pt x="95" y="842"/>
                </a:cubicBezTo>
                <a:cubicBezTo>
                  <a:pt x="100" y="846"/>
                  <a:pt x="100" y="846"/>
                  <a:pt x="100" y="846"/>
                </a:cubicBezTo>
                <a:cubicBezTo>
                  <a:pt x="103" y="847"/>
                  <a:pt x="103" y="847"/>
                  <a:pt x="103" y="847"/>
                </a:cubicBezTo>
                <a:cubicBezTo>
                  <a:pt x="103" y="849"/>
                  <a:pt x="103" y="849"/>
                  <a:pt x="103" y="849"/>
                </a:cubicBezTo>
                <a:cubicBezTo>
                  <a:pt x="107" y="848"/>
                  <a:pt x="107" y="848"/>
                  <a:pt x="107" y="848"/>
                </a:cubicBezTo>
                <a:cubicBezTo>
                  <a:pt x="110" y="849"/>
                  <a:pt x="110" y="849"/>
                  <a:pt x="110" y="849"/>
                </a:cubicBezTo>
                <a:cubicBezTo>
                  <a:pt x="111" y="852"/>
                  <a:pt x="111" y="852"/>
                  <a:pt x="111" y="852"/>
                </a:cubicBezTo>
                <a:cubicBezTo>
                  <a:pt x="109" y="851"/>
                  <a:pt x="109" y="851"/>
                  <a:pt x="109" y="851"/>
                </a:cubicBezTo>
                <a:cubicBezTo>
                  <a:pt x="107" y="852"/>
                  <a:pt x="107" y="852"/>
                  <a:pt x="107" y="852"/>
                </a:cubicBezTo>
                <a:cubicBezTo>
                  <a:pt x="108" y="853"/>
                  <a:pt x="108" y="853"/>
                  <a:pt x="108" y="853"/>
                </a:cubicBezTo>
                <a:cubicBezTo>
                  <a:pt x="108" y="855"/>
                  <a:pt x="108" y="855"/>
                  <a:pt x="108" y="855"/>
                </a:cubicBezTo>
                <a:cubicBezTo>
                  <a:pt x="106" y="858"/>
                  <a:pt x="106" y="858"/>
                  <a:pt x="106" y="858"/>
                </a:cubicBezTo>
                <a:cubicBezTo>
                  <a:pt x="107" y="860"/>
                  <a:pt x="107" y="860"/>
                  <a:pt x="107" y="860"/>
                </a:cubicBezTo>
                <a:close/>
                <a:moveTo>
                  <a:pt x="111" y="859"/>
                </a:moveTo>
                <a:cubicBezTo>
                  <a:pt x="109" y="861"/>
                  <a:pt x="109" y="861"/>
                  <a:pt x="109" y="861"/>
                </a:cubicBezTo>
                <a:cubicBezTo>
                  <a:pt x="109" y="864"/>
                  <a:pt x="109" y="864"/>
                  <a:pt x="109" y="864"/>
                </a:cubicBezTo>
                <a:cubicBezTo>
                  <a:pt x="111" y="863"/>
                  <a:pt x="111" y="863"/>
                  <a:pt x="111" y="863"/>
                </a:cubicBezTo>
                <a:cubicBezTo>
                  <a:pt x="113" y="860"/>
                  <a:pt x="113" y="860"/>
                  <a:pt x="113" y="860"/>
                </a:cubicBezTo>
                <a:cubicBezTo>
                  <a:pt x="114" y="859"/>
                  <a:pt x="114" y="859"/>
                  <a:pt x="114" y="859"/>
                </a:cubicBezTo>
                <a:cubicBezTo>
                  <a:pt x="112" y="858"/>
                  <a:pt x="112" y="858"/>
                  <a:pt x="112" y="858"/>
                </a:cubicBezTo>
                <a:cubicBezTo>
                  <a:pt x="111" y="859"/>
                  <a:pt x="111" y="859"/>
                  <a:pt x="111" y="859"/>
                </a:cubicBezTo>
                <a:close/>
                <a:moveTo>
                  <a:pt x="132" y="855"/>
                </a:moveTo>
                <a:cubicBezTo>
                  <a:pt x="131" y="858"/>
                  <a:pt x="131" y="858"/>
                  <a:pt x="131" y="858"/>
                </a:cubicBezTo>
                <a:cubicBezTo>
                  <a:pt x="132" y="860"/>
                  <a:pt x="132" y="860"/>
                  <a:pt x="132" y="860"/>
                </a:cubicBezTo>
                <a:cubicBezTo>
                  <a:pt x="130" y="862"/>
                  <a:pt x="130" y="862"/>
                  <a:pt x="130" y="862"/>
                </a:cubicBezTo>
                <a:cubicBezTo>
                  <a:pt x="127" y="861"/>
                  <a:pt x="127" y="861"/>
                  <a:pt x="127" y="861"/>
                </a:cubicBezTo>
                <a:cubicBezTo>
                  <a:pt x="125" y="859"/>
                  <a:pt x="125" y="859"/>
                  <a:pt x="125" y="859"/>
                </a:cubicBezTo>
                <a:cubicBezTo>
                  <a:pt x="124" y="861"/>
                  <a:pt x="124" y="861"/>
                  <a:pt x="124" y="861"/>
                </a:cubicBezTo>
                <a:cubicBezTo>
                  <a:pt x="122" y="859"/>
                  <a:pt x="122" y="859"/>
                  <a:pt x="122" y="859"/>
                </a:cubicBezTo>
                <a:cubicBezTo>
                  <a:pt x="118" y="858"/>
                  <a:pt x="118" y="858"/>
                  <a:pt x="118" y="858"/>
                </a:cubicBezTo>
                <a:cubicBezTo>
                  <a:pt x="117" y="860"/>
                  <a:pt x="117" y="860"/>
                  <a:pt x="117" y="860"/>
                </a:cubicBezTo>
                <a:cubicBezTo>
                  <a:pt x="115" y="857"/>
                  <a:pt x="115" y="857"/>
                  <a:pt x="115" y="857"/>
                </a:cubicBezTo>
                <a:cubicBezTo>
                  <a:pt x="113" y="856"/>
                  <a:pt x="113" y="856"/>
                  <a:pt x="113" y="856"/>
                </a:cubicBezTo>
                <a:cubicBezTo>
                  <a:pt x="113" y="854"/>
                  <a:pt x="113" y="854"/>
                  <a:pt x="113" y="854"/>
                </a:cubicBezTo>
                <a:cubicBezTo>
                  <a:pt x="118" y="853"/>
                  <a:pt x="118" y="853"/>
                  <a:pt x="118" y="853"/>
                </a:cubicBezTo>
                <a:cubicBezTo>
                  <a:pt x="119" y="852"/>
                  <a:pt x="119" y="852"/>
                  <a:pt x="119" y="852"/>
                </a:cubicBezTo>
                <a:cubicBezTo>
                  <a:pt x="126" y="854"/>
                  <a:pt x="126" y="854"/>
                  <a:pt x="126" y="854"/>
                </a:cubicBezTo>
                <a:cubicBezTo>
                  <a:pt x="127" y="856"/>
                  <a:pt x="127" y="856"/>
                  <a:pt x="127" y="856"/>
                </a:cubicBezTo>
                <a:cubicBezTo>
                  <a:pt x="129" y="855"/>
                  <a:pt x="129" y="855"/>
                  <a:pt x="129" y="855"/>
                </a:cubicBezTo>
                <a:cubicBezTo>
                  <a:pt x="131" y="854"/>
                  <a:pt x="131" y="854"/>
                  <a:pt x="131" y="854"/>
                </a:cubicBezTo>
                <a:cubicBezTo>
                  <a:pt x="132" y="855"/>
                  <a:pt x="132" y="855"/>
                  <a:pt x="132" y="855"/>
                </a:cubicBezTo>
                <a:close/>
                <a:moveTo>
                  <a:pt x="143" y="854"/>
                </a:moveTo>
                <a:cubicBezTo>
                  <a:pt x="139" y="851"/>
                  <a:pt x="139" y="851"/>
                  <a:pt x="139" y="851"/>
                </a:cubicBezTo>
                <a:cubicBezTo>
                  <a:pt x="141" y="849"/>
                  <a:pt x="141" y="849"/>
                  <a:pt x="141" y="849"/>
                </a:cubicBezTo>
                <a:cubicBezTo>
                  <a:pt x="140" y="846"/>
                  <a:pt x="140" y="846"/>
                  <a:pt x="140" y="846"/>
                </a:cubicBezTo>
                <a:cubicBezTo>
                  <a:pt x="140" y="845"/>
                  <a:pt x="140" y="845"/>
                  <a:pt x="140" y="845"/>
                </a:cubicBezTo>
                <a:cubicBezTo>
                  <a:pt x="138" y="841"/>
                  <a:pt x="138" y="841"/>
                  <a:pt x="138" y="841"/>
                </a:cubicBezTo>
                <a:cubicBezTo>
                  <a:pt x="137" y="837"/>
                  <a:pt x="137" y="837"/>
                  <a:pt x="137" y="837"/>
                </a:cubicBezTo>
                <a:cubicBezTo>
                  <a:pt x="135" y="836"/>
                  <a:pt x="135" y="836"/>
                  <a:pt x="135" y="836"/>
                </a:cubicBezTo>
                <a:cubicBezTo>
                  <a:pt x="134" y="840"/>
                  <a:pt x="134" y="840"/>
                  <a:pt x="134" y="840"/>
                </a:cubicBezTo>
                <a:cubicBezTo>
                  <a:pt x="133" y="843"/>
                  <a:pt x="133" y="843"/>
                  <a:pt x="133" y="843"/>
                </a:cubicBezTo>
                <a:cubicBezTo>
                  <a:pt x="135" y="847"/>
                  <a:pt x="135" y="847"/>
                  <a:pt x="135" y="847"/>
                </a:cubicBezTo>
                <a:cubicBezTo>
                  <a:pt x="133" y="849"/>
                  <a:pt x="133" y="849"/>
                  <a:pt x="133" y="849"/>
                </a:cubicBezTo>
                <a:cubicBezTo>
                  <a:pt x="133" y="852"/>
                  <a:pt x="133" y="852"/>
                  <a:pt x="133" y="852"/>
                </a:cubicBezTo>
                <a:cubicBezTo>
                  <a:pt x="137" y="854"/>
                  <a:pt x="137" y="854"/>
                  <a:pt x="137" y="854"/>
                </a:cubicBezTo>
                <a:cubicBezTo>
                  <a:pt x="140" y="855"/>
                  <a:pt x="140" y="855"/>
                  <a:pt x="140" y="855"/>
                </a:cubicBezTo>
                <a:cubicBezTo>
                  <a:pt x="142" y="856"/>
                  <a:pt x="142" y="856"/>
                  <a:pt x="142" y="856"/>
                </a:cubicBezTo>
                <a:cubicBezTo>
                  <a:pt x="143" y="854"/>
                  <a:pt x="143" y="854"/>
                  <a:pt x="143" y="854"/>
                </a:cubicBezTo>
                <a:close/>
                <a:moveTo>
                  <a:pt x="129" y="882"/>
                </a:moveTo>
                <a:cubicBezTo>
                  <a:pt x="132" y="881"/>
                  <a:pt x="132" y="881"/>
                  <a:pt x="132" y="881"/>
                </a:cubicBezTo>
                <a:cubicBezTo>
                  <a:pt x="134" y="882"/>
                  <a:pt x="134" y="882"/>
                  <a:pt x="134" y="882"/>
                </a:cubicBezTo>
                <a:cubicBezTo>
                  <a:pt x="131" y="885"/>
                  <a:pt x="131" y="885"/>
                  <a:pt x="131" y="885"/>
                </a:cubicBezTo>
                <a:cubicBezTo>
                  <a:pt x="129" y="882"/>
                  <a:pt x="129" y="882"/>
                  <a:pt x="129" y="882"/>
                </a:cubicBezTo>
                <a:close/>
                <a:moveTo>
                  <a:pt x="130" y="879"/>
                </a:moveTo>
                <a:cubicBezTo>
                  <a:pt x="129" y="878"/>
                  <a:pt x="129" y="878"/>
                  <a:pt x="129" y="878"/>
                </a:cubicBezTo>
                <a:cubicBezTo>
                  <a:pt x="130" y="875"/>
                  <a:pt x="130" y="875"/>
                  <a:pt x="130" y="875"/>
                </a:cubicBezTo>
                <a:cubicBezTo>
                  <a:pt x="132" y="877"/>
                  <a:pt x="132" y="877"/>
                  <a:pt x="132" y="877"/>
                </a:cubicBezTo>
                <a:cubicBezTo>
                  <a:pt x="132" y="879"/>
                  <a:pt x="132" y="879"/>
                  <a:pt x="132" y="879"/>
                </a:cubicBezTo>
                <a:cubicBezTo>
                  <a:pt x="130" y="879"/>
                  <a:pt x="130" y="879"/>
                  <a:pt x="130" y="879"/>
                </a:cubicBezTo>
                <a:close/>
                <a:moveTo>
                  <a:pt x="204" y="899"/>
                </a:moveTo>
                <a:cubicBezTo>
                  <a:pt x="202" y="897"/>
                  <a:pt x="202" y="897"/>
                  <a:pt x="202" y="897"/>
                </a:cubicBezTo>
                <a:cubicBezTo>
                  <a:pt x="205" y="894"/>
                  <a:pt x="205" y="894"/>
                  <a:pt x="205" y="894"/>
                </a:cubicBezTo>
                <a:cubicBezTo>
                  <a:pt x="204" y="892"/>
                  <a:pt x="204" y="892"/>
                  <a:pt x="204" y="892"/>
                </a:cubicBezTo>
                <a:cubicBezTo>
                  <a:pt x="206" y="893"/>
                  <a:pt x="206" y="893"/>
                  <a:pt x="206" y="893"/>
                </a:cubicBezTo>
                <a:cubicBezTo>
                  <a:pt x="207" y="896"/>
                  <a:pt x="207" y="896"/>
                  <a:pt x="207" y="896"/>
                </a:cubicBezTo>
                <a:cubicBezTo>
                  <a:pt x="206" y="899"/>
                  <a:pt x="206" y="899"/>
                  <a:pt x="206" y="899"/>
                </a:cubicBezTo>
                <a:cubicBezTo>
                  <a:pt x="204" y="899"/>
                  <a:pt x="204" y="899"/>
                  <a:pt x="204" y="899"/>
                </a:cubicBezTo>
                <a:close/>
                <a:moveTo>
                  <a:pt x="157" y="880"/>
                </a:moveTo>
                <a:cubicBezTo>
                  <a:pt x="160" y="879"/>
                  <a:pt x="160" y="879"/>
                  <a:pt x="160" y="879"/>
                </a:cubicBezTo>
                <a:cubicBezTo>
                  <a:pt x="163" y="879"/>
                  <a:pt x="163" y="879"/>
                  <a:pt x="163" y="879"/>
                </a:cubicBezTo>
                <a:cubicBezTo>
                  <a:pt x="165" y="878"/>
                  <a:pt x="165" y="878"/>
                  <a:pt x="165" y="878"/>
                </a:cubicBezTo>
                <a:cubicBezTo>
                  <a:pt x="169" y="879"/>
                  <a:pt x="169" y="879"/>
                  <a:pt x="169" y="879"/>
                </a:cubicBezTo>
                <a:cubicBezTo>
                  <a:pt x="178" y="877"/>
                  <a:pt x="178" y="877"/>
                  <a:pt x="178" y="877"/>
                </a:cubicBezTo>
                <a:cubicBezTo>
                  <a:pt x="183" y="875"/>
                  <a:pt x="183" y="875"/>
                  <a:pt x="183" y="875"/>
                </a:cubicBezTo>
                <a:cubicBezTo>
                  <a:pt x="189" y="875"/>
                  <a:pt x="189" y="875"/>
                  <a:pt x="189" y="875"/>
                </a:cubicBezTo>
                <a:cubicBezTo>
                  <a:pt x="194" y="875"/>
                  <a:pt x="194" y="875"/>
                  <a:pt x="194" y="875"/>
                </a:cubicBezTo>
                <a:cubicBezTo>
                  <a:pt x="199" y="875"/>
                  <a:pt x="199" y="875"/>
                  <a:pt x="199" y="875"/>
                </a:cubicBezTo>
                <a:cubicBezTo>
                  <a:pt x="203" y="876"/>
                  <a:pt x="203" y="876"/>
                  <a:pt x="203" y="876"/>
                </a:cubicBezTo>
                <a:cubicBezTo>
                  <a:pt x="204" y="879"/>
                  <a:pt x="204" y="879"/>
                  <a:pt x="204" y="879"/>
                </a:cubicBezTo>
                <a:cubicBezTo>
                  <a:pt x="206" y="881"/>
                  <a:pt x="206" y="881"/>
                  <a:pt x="206" y="881"/>
                </a:cubicBezTo>
                <a:cubicBezTo>
                  <a:pt x="204" y="883"/>
                  <a:pt x="204" y="883"/>
                  <a:pt x="204" y="883"/>
                </a:cubicBezTo>
                <a:cubicBezTo>
                  <a:pt x="201" y="885"/>
                  <a:pt x="201" y="885"/>
                  <a:pt x="201" y="885"/>
                </a:cubicBezTo>
                <a:cubicBezTo>
                  <a:pt x="199" y="882"/>
                  <a:pt x="199" y="882"/>
                  <a:pt x="199" y="882"/>
                </a:cubicBezTo>
                <a:cubicBezTo>
                  <a:pt x="197" y="881"/>
                  <a:pt x="197" y="881"/>
                  <a:pt x="197" y="881"/>
                </a:cubicBezTo>
                <a:cubicBezTo>
                  <a:pt x="193" y="884"/>
                  <a:pt x="193" y="884"/>
                  <a:pt x="193" y="884"/>
                </a:cubicBezTo>
                <a:cubicBezTo>
                  <a:pt x="189" y="884"/>
                  <a:pt x="189" y="884"/>
                  <a:pt x="189" y="884"/>
                </a:cubicBezTo>
                <a:cubicBezTo>
                  <a:pt x="187" y="882"/>
                  <a:pt x="187" y="882"/>
                  <a:pt x="187" y="882"/>
                </a:cubicBezTo>
                <a:cubicBezTo>
                  <a:pt x="186" y="878"/>
                  <a:pt x="186" y="878"/>
                  <a:pt x="186" y="878"/>
                </a:cubicBezTo>
                <a:cubicBezTo>
                  <a:pt x="183" y="878"/>
                  <a:pt x="183" y="878"/>
                  <a:pt x="183" y="878"/>
                </a:cubicBezTo>
                <a:cubicBezTo>
                  <a:pt x="180" y="881"/>
                  <a:pt x="180" y="881"/>
                  <a:pt x="180" y="881"/>
                </a:cubicBezTo>
                <a:cubicBezTo>
                  <a:pt x="178" y="881"/>
                  <a:pt x="178" y="881"/>
                  <a:pt x="178" y="881"/>
                </a:cubicBezTo>
                <a:cubicBezTo>
                  <a:pt x="173" y="882"/>
                  <a:pt x="173" y="882"/>
                  <a:pt x="173" y="882"/>
                </a:cubicBezTo>
                <a:cubicBezTo>
                  <a:pt x="177" y="884"/>
                  <a:pt x="177" y="884"/>
                  <a:pt x="177" y="884"/>
                </a:cubicBezTo>
                <a:cubicBezTo>
                  <a:pt x="178" y="884"/>
                  <a:pt x="178" y="884"/>
                  <a:pt x="178" y="884"/>
                </a:cubicBezTo>
                <a:cubicBezTo>
                  <a:pt x="182" y="885"/>
                  <a:pt x="182" y="885"/>
                  <a:pt x="182" y="885"/>
                </a:cubicBezTo>
                <a:cubicBezTo>
                  <a:pt x="184" y="886"/>
                  <a:pt x="184" y="886"/>
                  <a:pt x="184" y="886"/>
                </a:cubicBezTo>
                <a:cubicBezTo>
                  <a:pt x="183" y="888"/>
                  <a:pt x="183" y="888"/>
                  <a:pt x="183" y="888"/>
                </a:cubicBezTo>
                <a:cubicBezTo>
                  <a:pt x="186" y="889"/>
                  <a:pt x="186" y="889"/>
                  <a:pt x="186" y="889"/>
                </a:cubicBezTo>
                <a:cubicBezTo>
                  <a:pt x="190" y="892"/>
                  <a:pt x="190" y="892"/>
                  <a:pt x="190" y="892"/>
                </a:cubicBezTo>
                <a:cubicBezTo>
                  <a:pt x="190" y="896"/>
                  <a:pt x="190" y="896"/>
                  <a:pt x="190" y="896"/>
                </a:cubicBezTo>
                <a:cubicBezTo>
                  <a:pt x="188" y="896"/>
                  <a:pt x="188" y="896"/>
                  <a:pt x="188" y="896"/>
                </a:cubicBezTo>
                <a:cubicBezTo>
                  <a:pt x="184" y="892"/>
                  <a:pt x="184" y="892"/>
                  <a:pt x="184" y="892"/>
                </a:cubicBezTo>
                <a:cubicBezTo>
                  <a:pt x="181" y="891"/>
                  <a:pt x="181" y="891"/>
                  <a:pt x="181" y="891"/>
                </a:cubicBezTo>
                <a:cubicBezTo>
                  <a:pt x="178" y="892"/>
                  <a:pt x="178" y="892"/>
                  <a:pt x="178" y="892"/>
                </a:cubicBezTo>
                <a:cubicBezTo>
                  <a:pt x="176" y="891"/>
                  <a:pt x="176" y="891"/>
                  <a:pt x="176" y="891"/>
                </a:cubicBezTo>
                <a:cubicBezTo>
                  <a:pt x="175" y="887"/>
                  <a:pt x="175" y="887"/>
                  <a:pt x="175" y="887"/>
                </a:cubicBezTo>
                <a:cubicBezTo>
                  <a:pt x="171" y="888"/>
                  <a:pt x="171" y="888"/>
                  <a:pt x="171" y="888"/>
                </a:cubicBezTo>
                <a:cubicBezTo>
                  <a:pt x="170" y="889"/>
                  <a:pt x="170" y="889"/>
                  <a:pt x="170" y="889"/>
                </a:cubicBezTo>
                <a:cubicBezTo>
                  <a:pt x="173" y="891"/>
                  <a:pt x="173" y="891"/>
                  <a:pt x="173" y="891"/>
                </a:cubicBezTo>
                <a:cubicBezTo>
                  <a:pt x="173" y="894"/>
                  <a:pt x="173" y="894"/>
                  <a:pt x="173" y="894"/>
                </a:cubicBezTo>
                <a:cubicBezTo>
                  <a:pt x="171" y="894"/>
                  <a:pt x="171" y="894"/>
                  <a:pt x="171" y="894"/>
                </a:cubicBezTo>
                <a:cubicBezTo>
                  <a:pt x="167" y="892"/>
                  <a:pt x="167" y="892"/>
                  <a:pt x="167" y="892"/>
                </a:cubicBezTo>
                <a:cubicBezTo>
                  <a:pt x="164" y="893"/>
                  <a:pt x="164" y="893"/>
                  <a:pt x="164" y="893"/>
                </a:cubicBezTo>
                <a:cubicBezTo>
                  <a:pt x="163" y="891"/>
                  <a:pt x="163" y="891"/>
                  <a:pt x="163" y="891"/>
                </a:cubicBezTo>
                <a:cubicBezTo>
                  <a:pt x="161" y="890"/>
                  <a:pt x="161" y="890"/>
                  <a:pt x="161" y="890"/>
                </a:cubicBezTo>
                <a:cubicBezTo>
                  <a:pt x="162" y="887"/>
                  <a:pt x="162" y="887"/>
                  <a:pt x="162" y="887"/>
                </a:cubicBezTo>
                <a:cubicBezTo>
                  <a:pt x="159" y="890"/>
                  <a:pt x="159" y="890"/>
                  <a:pt x="159" y="890"/>
                </a:cubicBezTo>
                <a:cubicBezTo>
                  <a:pt x="156" y="887"/>
                  <a:pt x="156" y="887"/>
                  <a:pt x="156" y="887"/>
                </a:cubicBezTo>
                <a:cubicBezTo>
                  <a:pt x="156" y="886"/>
                  <a:pt x="156" y="886"/>
                  <a:pt x="156" y="886"/>
                </a:cubicBezTo>
                <a:cubicBezTo>
                  <a:pt x="159" y="884"/>
                  <a:pt x="159" y="884"/>
                  <a:pt x="159" y="884"/>
                </a:cubicBezTo>
                <a:cubicBezTo>
                  <a:pt x="165" y="882"/>
                  <a:pt x="165" y="882"/>
                  <a:pt x="165" y="882"/>
                </a:cubicBezTo>
                <a:cubicBezTo>
                  <a:pt x="162" y="881"/>
                  <a:pt x="162" y="881"/>
                  <a:pt x="162" y="881"/>
                </a:cubicBezTo>
                <a:cubicBezTo>
                  <a:pt x="159" y="882"/>
                  <a:pt x="159" y="882"/>
                  <a:pt x="159" y="882"/>
                </a:cubicBezTo>
                <a:lnTo>
                  <a:pt x="157" y="88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defTabSz="1219170"/>
            <a:endParaRPr 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B830A762-902C-6272-B545-B1A59E477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7686" y="2023944"/>
            <a:ext cx="10034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1600" b="1">
                <a:solidFill>
                  <a:srgbClr val="FFFFFF"/>
                </a:solidFill>
                <a:latin typeface="Montserrat Light"/>
              </a:rPr>
              <a:t>B R A Z I L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94FC0CB6-699E-DA0E-E1B0-DD4BF05B6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1761" y="4158049"/>
            <a:ext cx="45685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600" b="1">
                <a:solidFill>
                  <a:srgbClr val="FFFFFF"/>
                </a:solidFill>
                <a:latin typeface="Montserrat Light"/>
              </a:rPr>
              <a:t>ARGENTINA</a:t>
            </a:r>
            <a:endParaRPr lang="en-US" altLang="en-US" sz="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F5B07F79-7E60-ADA9-18E8-5D09E1249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042" y="1981293"/>
            <a:ext cx="1987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600" b="1">
                <a:solidFill>
                  <a:srgbClr val="FFFFFF"/>
                </a:solidFill>
                <a:latin typeface="Open Sans Semibold" panose="020B0706030804020204" pitchFamily="34" charset="0"/>
              </a:rPr>
              <a:t>PERU</a:t>
            </a:r>
            <a:endParaRPr lang="en-US" altLang="en-US" sz="1600">
              <a:solidFill>
                <a:srgbClr val="57565A"/>
              </a:solidFill>
            </a:endParaRP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8FE51463-AC01-C3DA-9A3B-0A4E3100E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1691" y="2802337"/>
            <a:ext cx="31418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600" b="1">
                <a:solidFill>
                  <a:srgbClr val="000000"/>
                </a:solidFill>
                <a:latin typeface="Montserrat Light"/>
              </a:rPr>
              <a:t>BOLIVIA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7D8D9FF4-2492-A6AE-5BA8-537BEDC08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3115" y="3312632"/>
            <a:ext cx="219612" cy="4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300" b="1">
                <a:solidFill>
                  <a:srgbClr val="000000"/>
                </a:solidFill>
                <a:latin typeface="Montserrat Light"/>
              </a:rPr>
              <a:t>PARAGUAY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EF52D2A5-61E9-37DA-B00F-DCA96CA3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0351" y="4138246"/>
            <a:ext cx="198772" cy="4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300" b="1">
                <a:solidFill>
                  <a:srgbClr val="000000"/>
                </a:solidFill>
                <a:latin typeface="Montserrat Light"/>
              </a:rPr>
              <a:t>URUGUAY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69FBF78C-343D-D7D2-D3CF-11AF98DC5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507" y="1638557"/>
            <a:ext cx="182742" cy="4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300" b="1">
                <a:solidFill>
                  <a:srgbClr val="000000"/>
                </a:solidFill>
                <a:latin typeface="Open Sans Semibold" panose="020B0706030804020204" pitchFamily="34" charset="0"/>
              </a:rPr>
              <a:t>ECUADOR</a:t>
            </a:r>
            <a:endParaRPr lang="en-US" altLang="en-US" sz="1600">
              <a:solidFill>
                <a:srgbClr val="57565A"/>
              </a:solidFill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F99D0BD2-9C18-1273-EE0A-47E529F2A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208" y="1257740"/>
            <a:ext cx="376706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525" b="1" dirty="0">
                <a:solidFill>
                  <a:srgbClr val="000000"/>
                </a:solidFill>
                <a:latin typeface="Montserrat Light"/>
              </a:rPr>
              <a:t>COLOMBIA</a:t>
            </a:r>
            <a:endParaRPr lang="en-US" altLang="en-US" sz="1600" dirty="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4FBACF10-EAFB-DFBC-B742-ECA14AAEA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6711" y="887585"/>
            <a:ext cx="415178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525" b="1">
                <a:solidFill>
                  <a:srgbClr val="FFFFFF"/>
                </a:solidFill>
                <a:latin typeface="Montserrat Light"/>
              </a:rPr>
              <a:t>VENEZUELA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C6947886-EB02-C9B8-B7D9-54DF8B91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7628" y="1215088"/>
            <a:ext cx="141064" cy="3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200" b="1">
                <a:solidFill>
                  <a:srgbClr val="000000"/>
                </a:solidFill>
                <a:latin typeface="Montserrat Light"/>
              </a:rPr>
              <a:t>SURINAME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321A2BDB-A28E-A351-D5C4-30BE4E18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7910" y="1218134"/>
            <a:ext cx="54502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100" b="1">
                <a:solidFill>
                  <a:srgbClr val="000000"/>
                </a:solidFill>
                <a:latin typeface="Montserrat Light"/>
              </a:rPr>
              <a:t>FRENCH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84B03629-0C2C-7BF1-9619-B6B08D896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341" y="1253169"/>
            <a:ext cx="56106" cy="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100" b="1">
                <a:solidFill>
                  <a:srgbClr val="000000"/>
                </a:solidFill>
                <a:latin typeface="Montserrat Light"/>
              </a:rPr>
              <a:t>GUYANA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BBED9B75-C032-237F-37BC-1BA25640739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528829" y="1193525"/>
            <a:ext cx="168316" cy="4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300" b="1">
                <a:solidFill>
                  <a:srgbClr val="000000"/>
                </a:solidFill>
                <a:latin typeface="Montserrat Light"/>
              </a:rPr>
              <a:t>GUYANA</a:t>
            </a:r>
            <a:endParaRPr lang="en-US" altLang="en-US" sz="16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21104C34-68C8-CE3E-8319-3D5764C53F5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641810" y="4441250"/>
            <a:ext cx="4648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en-US" sz="1200" b="1">
                <a:solidFill>
                  <a:srgbClr val="FFFFFF"/>
                </a:solidFill>
                <a:latin typeface="Montserrat Light"/>
              </a:rPr>
              <a:t>CHILE</a:t>
            </a:r>
            <a:endParaRPr lang="en-US" altLang="en-US" sz="1200">
              <a:solidFill>
                <a:srgbClr val="57565A"/>
              </a:solidFill>
              <a:latin typeface="Montserrat Light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F993A9B-31EE-BA88-9AC8-D7C8CC6045B0}"/>
              </a:ext>
            </a:extLst>
          </p:cNvPr>
          <p:cNvSpPr txBox="1"/>
          <p:nvPr/>
        </p:nvSpPr>
        <p:spPr>
          <a:xfrm>
            <a:off x="9346809" y="1321708"/>
            <a:ext cx="416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26488BA-8B68-56BE-809C-0BD687B7F456}"/>
              </a:ext>
            </a:extLst>
          </p:cNvPr>
          <p:cNvSpPr txBox="1"/>
          <p:nvPr/>
        </p:nvSpPr>
        <p:spPr>
          <a:xfrm>
            <a:off x="9960052" y="978561"/>
            <a:ext cx="416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92FEE01-9E0B-6EDE-23D2-4A41EE43A3B5}"/>
              </a:ext>
            </a:extLst>
          </p:cNvPr>
          <p:cNvSpPr txBox="1"/>
          <p:nvPr/>
        </p:nvSpPr>
        <p:spPr>
          <a:xfrm>
            <a:off x="9942867" y="2871318"/>
            <a:ext cx="461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II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4301C30-1124-F5D0-988F-74E0AA958AF4}"/>
              </a:ext>
            </a:extLst>
          </p:cNvPr>
          <p:cNvSpPr txBox="1"/>
          <p:nvPr/>
        </p:nvSpPr>
        <p:spPr>
          <a:xfrm>
            <a:off x="10899737" y="2428162"/>
            <a:ext cx="50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>
                <a:solidFill>
                  <a:schemeClr val="bg1"/>
                </a:solidFill>
              </a:rPr>
              <a:t>Et III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8CCD78B-D486-C9BB-45DC-13D041452D08}"/>
              </a:ext>
            </a:extLst>
          </p:cNvPr>
          <p:cNvSpPr txBox="1"/>
          <p:nvPr/>
        </p:nvSpPr>
        <p:spPr>
          <a:xfrm>
            <a:off x="10000002" y="3727504"/>
            <a:ext cx="50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III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6A8DA9E-05AB-68DF-FBF0-FD3CBA75A7D1}"/>
              </a:ext>
            </a:extLst>
          </p:cNvPr>
          <p:cNvSpPr txBox="1"/>
          <p:nvPr/>
        </p:nvSpPr>
        <p:spPr>
          <a:xfrm>
            <a:off x="10572438" y="3331894"/>
            <a:ext cx="50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III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2C6B552-737F-03A1-F891-1BFCFBE44AAE}"/>
              </a:ext>
            </a:extLst>
          </p:cNvPr>
          <p:cNvSpPr txBox="1"/>
          <p:nvPr/>
        </p:nvSpPr>
        <p:spPr>
          <a:xfrm>
            <a:off x="9309814" y="2430142"/>
            <a:ext cx="50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III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757FD14-8608-DA9F-8C46-EC1EA1F791CF}"/>
              </a:ext>
            </a:extLst>
          </p:cNvPr>
          <p:cNvSpPr txBox="1"/>
          <p:nvPr/>
        </p:nvSpPr>
        <p:spPr>
          <a:xfrm>
            <a:off x="8910647" y="1635465"/>
            <a:ext cx="50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III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8A9054F-1BDA-9030-0130-27AA951F812E}"/>
              </a:ext>
            </a:extLst>
          </p:cNvPr>
          <p:cNvSpPr txBox="1"/>
          <p:nvPr/>
        </p:nvSpPr>
        <p:spPr>
          <a:xfrm>
            <a:off x="9522827" y="3231298"/>
            <a:ext cx="519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IV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D4F3EDE-B84F-60A7-B81B-EBB67B11919B}"/>
              </a:ext>
            </a:extLst>
          </p:cNvPr>
          <p:cNvSpPr txBox="1"/>
          <p:nvPr/>
        </p:nvSpPr>
        <p:spPr>
          <a:xfrm>
            <a:off x="10825240" y="4147258"/>
            <a:ext cx="519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Et IV</a:t>
            </a:r>
          </a:p>
        </p:txBody>
      </p:sp>
    </p:spTree>
    <p:extLst>
      <p:ext uri="{BB962C8B-B14F-4D97-AF65-F5344CB8AC3E}">
        <p14:creationId xmlns:p14="http://schemas.microsoft.com/office/powerpoint/2010/main" val="34241448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1334</Words>
  <Application>Microsoft Office PowerPoint</Application>
  <PresentationFormat>Panorámica</PresentationFormat>
  <Paragraphs>191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Century Gothic</vt:lpstr>
      <vt:lpstr>Lato Light</vt:lpstr>
      <vt:lpstr>Montserrat Light</vt:lpstr>
      <vt:lpstr>Open sans</vt:lpstr>
      <vt:lpstr>Open Sans Semibold</vt:lpstr>
      <vt:lpstr>Poppins</vt:lpstr>
      <vt:lpstr>Red Hat Text</vt:lpstr>
      <vt:lpstr>Red Hat Text Light</vt:lpstr>
      <vt:lpstr>Roboto Light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Metodología de aplicación y resultado validación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Jovita De Las Rozas Ortiz Contreras (jortizc)</cp:lastModifiedBy>
  <cp:revision>13</cp:revision>
  <dcterms:created xsi:type="dcterms:W3CDTF">2023-09-24T14:12:27Z</dcterms:created>
  <dcterms:modified xsi:type="dcterms:W3CDTF">2025-11-04T01:10:10Z</dcterms:modified>
</cp:coreProperties>
</file>