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3" r:id="rId2"/>
    <p:sldId id="268" r:id="rId3"/>
    <p:sldId id="265" r:id="rId4"/>
    <p:sldId id="269" r:id="rId5"/>
    <p:sldId id="266" r:id="rId6"/>
    <p:sldId id="270" r:id="rId7"/>
    <p:sldId id="273" r:id="rId8"/>
    <p:sldId id="274" r:id="rId9"/>
    <p:sldId id="260" r:id="rId10"/>
    <p:sldId id="261" r:id="rId11"/>
    <p:sldId id="275" r:id="rId12"/>
    <p:sldId id="262" r:id="rId13"/>
  </p:sldIdLst>
  <p:sldSz cx="12192000" cy="6858000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43A0A7"/>
    <a:srgbClr val="25595D"/>
    <a:srgbClr val="93D0D5"/>
    <a:srgbClr val="5DB8BF"/>
    <a:srgbClr val="46A8B0"/>
    <a:srgbClr val="1F4A4D"/>
    <a:srgbClr val="2B666B"/>
    <a:srgbClr val="378389"/>
    <a:srgbClr val="EAEA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8C3B978-D8F8-4FF8-BBE7-DCB8EB786E9A}" v="559" dt="2025-10-20T12:47:55.10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6604" autoAdjust="0"/>
    <p:restoredTop sz="94660"/>
  </p:normalViewPr>
  <p:slideViewPr>
    <p:cSldViewPr snapToGrid="0">
      <p:cViewPr varScale="1">
        <p:scale>
          <a:sx n="71" d="100"/>
          <a:sy n="71" d="100"/>
        </p:scale>
        <p:origin x="736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viera Leniz Martelli" userId="52052b58-85b9-42d1-bbd8-b59a68695345" providerId="ADAL" clId="{88C3B978-D8F8-4FF8-BBE7-DCB8EB786E9A}"/>
    <pc:docChg chg="undo redo custSel addSld delSld modSld sldOrd">
      <pc:chgData name="Javiera Leniz Martelli" userId="52052b58-85b9-42d1-bbd8-b59a68695345" providerId="ADAL" clId="{88C3B978-D8F8-4FF8-BBE7-DCB8EB786E9A}" dt="2025-10-20T12:50:49.796" v="3283"/>
      <pc:docMkLst>
        <pc:docMk/>
      </pc:docMkLst>
      <pc:sldChg chg="modSp mod">
        <pc:chgData name="Javiera Leniz Martelli" userId="52052b58-85b9-42d1-bbd8-b59a68695345" providerId="ADAL" clId="{88C3B978-D8F8-4FF8-BBE7-DCB8EB786E9A}" dt="2025-10-20T12:50:36.206" v="3281" actId="27636"/>
        <pc:sldMkLst>
          <pc:docMk/>
          <pc:sldMk cId="1099691933" sldId="260"/>
        </pc:sldMkLst>
        <pc:spChg chg="mod">
          <ac:chgData name="Javiera Leniz Martelli" userId="52052b58-85b9-42d1-bbd8-b59a68695345" providerId="ADAL" clId="{88C3B978-D8F8-4FF8-BBE7-DCB8EB786E9A}" dt="2025-10-17T21:22:48.380" v="2409" actId="207"/>
          <ac:spMkLst>
            <pc:docMk/>
            <pc:sldMk cId="1099691933" sldId="260"/>
            <ac:spMk id="5" creationId="{741429CA-67ED-8F95-167B-2C2CC79392D1}"/>
          </ac:spMkLst>
        </pc:spChg>
        <pc:spChg chg="mod">
          <ac:chgData name="Javiera Leniz Martelli" userId="52052b58-85b9-42d1-bbd8-b59a68695345" providerId="ADAL" clId="{88C3B978-D8F8-4FF8-BBE7-DCB8EB786E9A}" dt="2025-10-20T12:50:36.206" v="3281" actId="27636"/>
          <ac:spMkLst>
            <pc:docMk/>
            <pc:sldMk cId="1099691933" sldId="260"/>
            <ac:spMk id="6" creationId="{3734FF41-EB5B-2A1D-611B-7172DB769727}"/>
          </ac:spMkLst>
        </pc:spChg>
      </pc:sldChg>
      <pc:sldChg chg="addSp delSp modSp mod ord">
        <pc:chgData name="Javiera Leniz Martelli" userId="52052b58-85b9-42d1-bbd8-b59a68695345" providerId="ADAL" clId="{88C3B978-D8F8-4FF8-BBE7-DCB8EB786E9A}" dt="2025-10-20T12:50:49.796" v="3283"/>
        <pc:sldMkLst>
          <pc:docMk/>
          <pc:sldMk cId="4036592159" sldId="261"/>
        </pc:sldMkLst>
        <pc:spChg chg="mod">
          <ac:chgData name="Javiera Leniz Martelli" userId="52052b58-85b9-42d1-bbd8-b59a68695345" providerId="ADAL" clId="{88C3B978-D8F8-4FF8-BBE7-DCB8EB786E9A}" dt="2025-10-17T20:31:54.608" v="723" actId="14100"/>
          <ac:spMkLst>
            <pc:docMk/>
            <pc:sldMk cId="4036592159" sldId="261"/>
            <ac:spMk id="2" creationId="{C702AF4E-8E91-F51F-EEDB-22302900B914}"/>
          </ac:spMkLst>
        </pc:spChg>
        <pc:spChg chg="mod">
          <ac:chgData name="Javiera Leniz Martelli" userId="52052b58-85b9-42d1-bbd8-b59a68695345" providerId="ADAL" clId="{88C3B978-D8F8-4FF8-BBE7-DCB8EB786E9A}" dt="2025-10-17T20:54:54.882" v="1465" actId="20577"/>
          <ac:spMkLst>
            <pc:docMk/>
            <pc:sldMk cId="4036592159" sldId="261"/>
            <ac:spMk id="4" creationId="{18D26994-CF63-52B1-84B7-690D928ADDE5}"/>
          </ac:spMkLst>
        </pc:spChg>
        <pc:spChg chg="mod">
          <ac:chgData name="Javiera Leniz Martelli" userId="52052b58-85b9-42d1-bbd8-b59a68695345" providerId="ADAL" clId="{88C3B978-D8F8-4FF8-BBE7-DCB8EB786E9A}" dt="2025-10-17T20:48:21.404" v="1094" actId="207"/>
          <ac:spMkLst>
            <pc:docMk/>
            <pc:sldMk cId="4036592159" sldId="261"/>
            <ac:spMk id="8" creationId="{E58AEEE6-C2AB-BF78-7975-CD51848EC6BE}"/>
          </ac:spMkLst>
        </pc:spChg>
        <pc:spChg chg="add del mod">
          <ac:chgData name="Javiera Leniz Martelli" userId="52052b58-85b9-42d1-bbd8-b59a68695345" providerId="ADAL" clId="{88C3B978-D8F8-4FF8-BBE7-DCB8EB786E9A}" dt="2025-10-17T20:44:44.197" v="1053"/>
          <ac:spMkLst>
            <pc:docMk/>
            <pc:sldMk cId="4036592159" sldId="261"/>
            <ac:spMk id="13" creationId="{BF675C56-E3F9-AE10-777D-692F70DA5443}"/>
          </ac:spMkLst>
        </pc:spChg>
        <pc:spChg chg="mod">
          <ac:chgData name="Javiera Leniz Martelli" userId="52052b58-85b9-42d1-bbd8-b59a68695345" providerId="ADAL" clId="{88C3B978-D8F8-4FF8-BBE7-DCB8EB786E9A}" dt="2025-10-17T20:55:01.195" v="1466" actId="1076"/>
          <ac:spMkLst>
            <pc:docMk/>
            <pc:sldMk cId="4036592159" sldId="261"/>
            <ac:spMk id="15" creationId="{E7561216-9B54-46A1-CAD0-26357EA514FE}"/>
          </ac:spMkLst>
        </pc:spChg>
        <pc:spChg chg="mod">
          <ac:chgData name="Javiera Leniz Martelli" userId="52052b58-85b9-42d1-bbd8-b59a68695345" providerId="ADAL" clId="{88C3B978-D8F8-4FF8-BBE7-DCB8EB786E9A}" dt="2025-10-17T20:55:01.195" v="1466" actId="1076"/>
          <ac:spMkLst>
            <pc:docMk/>
            <pc:sldMk cId="4036592159" sldId="261"/>
            <ac:spMk id="17" creationId="{5CA26D46-88E7-328B-DCE3-32182DEEAFD9}"/>
          </ac:spMkLst>
        </pc:spChg>
        <pc:spChg chg="mod">
          <ac:chgData name="Javiera Leniz Martelli" userId="52052b58-85b9-42d1-bbd8-b59a68695345" providerId="ADAL" clId="{88C3B978-D8F8-4FF8-BBE7-DCB8EB786E9A}" dt="2025-10-17T20:55:01.195" v="1466" actId="1076"/>
          <ac:spMkLst>
            <pc:docMk/>
            <pc:sldMk cId="4036592159" sldId="261"/>
            <ac:spMk id="18" creationId="{3983B11E-1EDB-D290-3985-C1F5B12040E1}"/>
          </ac:spMkLst>
        </pc:spChg>
        <pc:grpChg chg="add mod">
          <ac:chgData name="Javiera Leniz Martelli" userId="52052b58-85b9-42d1-bbd8-b59a68695345" providerId="ADAL" clId="{88C3B978-D8F8-4FF8-BBE7-DCB8EB786E9A}" dt="2025-10-17T20:55:01.195" v="1466" actId="1076"/>
          <ac:grpSpMkLst>
            <pc:docMk/>
            <pc:sldMk cId="4036592159" sldId="261"/>
            <ac:grpSpMk id="14" creationId="{DCD0440B-D961-DB05-F320-3A1D71C90AA6}"/>
          </ac:grpSpMkLst>
        </pc:grpChg>
        <pc:picChg chg="add mod">
          <ac:chgData name="Javiera Leniz Martelli" userId="52052b58-85b9-42d1-bbd8-b59a68695345" providerId="ADAL" clId="{88C3B978-D8F8-4FF8-BBE7-DCB8EB786E9A}" dt="2025-10-17T20:46:46.480" v="1075" actId="1076"/>
          <ac:picMkLst>
            <pc:docMk/>
            <pc:sldMk cId="4036592159" sldId="261"/>
            <ac:picMk id="7" creationId="{B63A0635-19E6-7983-915A-952C78E1442E}"/>
          </ac:picMkLst>
        </pc:picChg>
        <pc:picChg chg="add del mod">
          <ac:chgData name="Javiera Leniz Martelli" userId="52052b58-85b9-42d1-bbd8-b59a68695345" providerId="ADAL" clId="{88C3B978-D8F8-4FF8-BBE7-DCB8EB786E9A}" dt="2025-10-17T20:44:00.573" v="1045" actId="21"/>
          <ac:picMkLst>
            <pc:docMk/>
            <pc:sldMk cId="4036592159" sldId="261"/>
            <ac:picMk id="9" creationId="{1EB9BCC5-CFCE-114B-CC5D-F5EA35DF1E2F}"/>
          </ac:picMkLst>
        </pc:picChg>
        <pc:picChg chg="add del mod">
          <ac:chgData name="Javiera Leniz Martelli" userId="52052b58-85b9-42d1-bbd8-b59a68695345" providerId="ADAL" clId="{88C3B978-D8F8-4FF8-BBE7-DCB8EB786E9A}" dt="2025-10-17T20:44:00.573" v="1045" actId="21"/>
          <ac:picMkLst>
            <pc:docMk/>
            <pc:sldMk cId="4036592159" sldId="261"/>
            <ac:picMk id="10" creationId="{C25E862B-9F38-5F56-C567-7BE86214694E}"/>
          </ac:picMkLst>
        </pc:picChg>
        <pc:picChg chg="add mod">
          <ac:chgData name="Javiera Leniz Martelli" userId="52052b58-85b9-42d1-bbd8-b59a68695345" providerId="ADAL" clId="{88C3B978-D8F8-4FF8-BBE7-DCB8EB786E9A}" dt="2025-10-17T20:45:48.603" v="1069" actId="1076"/>
          <ac:picMkLst>
            <pc:docMk/>
            <pc:sldMk cId="4036592159" sldId="261"/>
            <ac:picMk id="11" creationId="{15931A3C-6D94-1B4D-4C49-251E44918142}"/>
          </ac:picMkLst>
        </pc:picChg>
        <pc:picChg chg="add mod">
          <ac:chgData name="Javiera Leniz Martelli" userId="52052b58-85b9-42d1-bbd8-b59a68695345" providerId="ADAL" clId="{88C3B978-D8F8-4FF8-BBE7-DCB8EB786E9A}" dt="2025-10-17T20:47:19.483" v="1077" actId="1076"/>
          <ac:picMkLst>
            <pc:docMk/>
            <pc:sldMk cId="4036592159" sldId="261"/>
            <ac:picMk id="12" creationId="{8D91D085-A47E-3531-1545-28988230315B}"/>
          </ac:picMkLst>
        </pc:picChg>
        <pc:picChg chg="mod">
          <ac:chgData name="Javiera Leniz Martelli" userId="52052b58-85b9-42d1-bbd8-b59a68695345" providerId="ADAL" clId="{88C3B978-D8F8-4FF8-BBE7-DCB8EB786E9A}" dt="2025-10-17T20:55:01.195" v="1466" actId="1076"/>
          <ac:picMkLst>
            <pc:docMk/>
            <pc:sldMk cId="4036592159" sldId="261"/>
            <ac:picMk id="16" creationId="{0C1C0EDA-C68E-68E1-7544-5FF2711BE20F}"/>
          </ac:picMkLst>
        </pc:picChg>
        <pc:picChg chg="mod">
          <ac:chgData name="Javiera Leniz Martelli" userId="52052b58-85b9-42d1-bbd8-b59a68695345" providerId="ADAL" clId="{88C3B978-D8F8-4FF8-BBE7-DCB8EB786E9A}" dt="2025-10-17T20:55:01.195" v="1466" actId="1076"/>
          <ac:picMkLst>
            <pc:docMk/>
            <pc:sldMk cId="4036592159" sldId="261"/>
            <ac:picMk id="19" creationId="{9447E62E-70FB-3D20-AFC3-A9262BE57471}"/>
          </ac:picMkLst>
        </pc:picChg>
      </pc:sldChg>
      <pc:sldChg chg="addSp modSp mod">
        <pc:chgData name="Javiera Leniz Martelli" userId="52052b58-85b9-42d1-bbd8-b59a68695345" providerId="ADAL" clId="{88C3B978-D8F8-4FF8-BBE7-DCB8EB786E9A}" dt="2025-10-17T20:47:52.628" v="1091" actId="14100"/>
        <pc:sldMkLst>
          <pc:docMk/>
          <pc:sldMk cId="857638577" sldId="263"/>
        </pc:sldMkLst>
        <pc:spChg chg="mod">
          <ac:chgData name="Javiera Leniz Martelli" userId="52052b58-85b9-42d1-bbd8-b59a68695345" providerId="ADAL" clId="{88C3B978-D8F8-4FF8-BBE7-DCB8EB786E9A}" dt="2025-10-17T20:47:47.786" v="1089" actId="14100"/>
          <ac:spMkLst>
            <pc:docMk/>
            <pc:sldMk cId="857638577" sldId="263"/>
            <ac:spMk id="2" creationId="{2D005A37-D643-88E8-A6DF-6C8B3C69963D}"/>
          </ac:spMkLst>
        </pc:spChg>
        <pc:spChg chg="mod">
          <ac:chgData name="Javiera Leniz Martelli" userId="52052b58-85b9-42d1-bbd8-b59a68695345" providerId="ADAL" clId="{88C3B978-D8F8-4FF8-BBE7-DCB8EB786E9A}" dt="2025-10-17T20:15:53.381" v="120" actId="20577"/>
          <ac:spMkLst>
            <pc:docMk/>
            <pc:sldMk cId="857638577" sldId="263"/>
            <ac:spMk id="8" creationId="{9B14DF63-DB47-E0DB-8E18-7FE2A36620C9}"/>
          </ac:spMkLst>
        </pc:spChg>
        <pc:spChg chg="mod">
          <ac:chgData name="Javiera Leniz Martelli" userId="52052b58-85b9-42d1-bbd8-b59a68695345" providerId="ADAL" clId="{88C3B978-D8F8-4FF8-BBE7-DCB8EB786E9A}" dt="2025-10-17T20:17:23.916" v="183"/>
          <ac:spMkLst>
            <pc:docMk/>
            <pc:sldMk cId="857638577" sldId="263"/>
            <ac:spMk id="9" creationId="{5C036101-A0DB-CB97-5614-336F2F054A75}"/>
          </ac:spMkLst>
        </pc:spChg>
        <pc:picChg chg="add mod">
          <ac:chgData name="Javiera Leniz Martelli" userId="52052b58-85b9-42d1-bbd8-b59a68695345" providerId="ADAL" clId="{88C3B978-D8F8-4FF8-BBE7-DCB8EB786E9A}" dt="2025-10-17T20:47:52.628" v="1091" actId="14100"/>
          <ac:picMkLst>
            <pc:docMk/>
            <pc:sldMk cId="857638577" sldId="263"/>
            <ac:picMk id="4" creationId="{D3D0FCE1-BB18-23AB-6174-9EA6C1AAD9BE}"/>
          </ac:picMkLst>
        </pc:picChg>
        <pc:picChg chg="add mod">
          <ac:chgData name="Javiera Leniz Martelli" userId="52052b58-85b9-42d1-bbd8-b59a68695345" providerId="ADAL" clId="{88C3B978-D8F8-4FF8-BBE7-DCB8EB786E9A}" dt="2025-10-17T20:47:26.614" v="1079" actId="1076"/>
          <ac:picMkLst>
            <pc:docMk/>
            <pc:sldMk cId="857638577" sldId="263"/>
            <ac:picMk id="7" creationId="{9B9D01FD-D74B-C1D8-04AF-0D328C107F99}"/>
          </ac:picMkLst>
        </pc:picChg>
      </pc:sldChg>
      <pc:sldChg chg="modSp mod">
        <pc:chgData name="Javiera Leniz Martelli" userId="52052b58-85b9-42d1-bbd8-b59a68695345" providerId="ADAL" clId="{88C3B978-D8F8-4FF8-BBE7-DCB8EB786E9A}" dt="2025-10-17T21:24:05.305" v="2421" actId="1076"/>
        <pc:sldMkLst>
          <pc:docMk/>
          <pc:sldMk cId="55385346" sldId="265"/>
        </pc:sldMkLst>
        <pc:spChg chg="mod">
          <ac:chgData name="Javiera Leniz Martelli" userId="52052b58-85b9-42d1-bbd8-b59a68695345" providerId="ADAL" clId="{88C3B978-D8F8-4FF8-BBE7-DCB8EB786E9A}" dt="2025-10-17T20:20:17.988" v="251" actId="20577"/>
          <ac:spMkLst>
            <pc:docMk/>
            <pc:sldMk cId="55385346" sldId="265"/>
            <ac:spMk id="7" creationId="{195AD30B-4C78-67FC-2B94-33D52ED9A480}"/>
          </ac:spMkLst>
        </pc:spChg>
        <pc:spChg chg="mod">
          <ac:chgData name="Javiera Leniz Martelli" userId="52052b58-85b9-42d1-bbd8-b59a68695345" providerId="ADAL" clId="{88C3B978-D8F8-4FF8-BBE7-DCB8EB786E9A}" dt="2025-10-17T21:24:05.305" v="2421" actId="1076"/>
          <ac:spMkLst>
            <pc:docMk/>
            <pc:sldMk cId="55385346" sldId="265"/>
            <ac:spMk id="10" creationId="{F0EAB83D-D6E2-A3EB-01A7-88912E7A5B7F}"/>
          </ac:spMkLst>
        </pc:spChg>
      </pc:sldChg>
      <pc:sldChg chg="addSp modSp mod">
        <pc:chgData name="Javiera Leniz Martelli" userId="52052b58-85b9-42d1-bbd8-b59a68695345" providerId="ADAL" clId="{88C3B978-D8F8-4FF8-BBE7-DCB8EB786E9A}" dt="2025-10-17T20:39:39.991" v="932" actId="14100"/>
        <pc:sldMkLst>
          <pc:docMk/>
          <pc:sldMk cId="2054411352" sldId="266"/>
        </pc:sldMkLst>
        <pc:spChg chg="mod">
          <ac:chgData name="Javiera Leniz Martelli" userId="52052b58-85b9-42d1-bbd8-b59a68695345" providerId="ADAL" clId="{88C3B978-D8F8-4FF8-BBE7-DCB8EB786E9A}" dt="2025-10-17T20:30:24.970" v="650" actId="1076"/>
          <ac:spMkLst>
            <pc:docMk/>
            <pc:sldMk cId="2054411352" sldId="266"/>
            <ac:spMk id="5" creationId="{BD635213-A22F-FA03-0770-12B641E2FD8E}"/>
          </ac:spMkLst>
        </pc:spChg>
        <pc:spChg chg="mod ord">
          <ac:chgData name="Javiera Leniz Martelli" userId="52052b58-85b9-42d1-bbd8-b59a68695345" providerId="ADAL" clId="{88C3B978-D8F8-4FF8-BBE7-DCB8EB786E9A}" dt="2025-10-17T20:39:39.991" v="932" actId="14100"/>
          <ac:spMkLst>
            <pc:docMk/>
            <pc:sldMk cId="2054411352" sldId="266"/>
            <ac:spMk id="10" creationId="{F0EAB83D-D6E2-A3EB-01A7-88912E7A5B7F}"/>
          </ac:spMkLst>
        </pc:spChg>
        <pc:picChg chg="add mod">
          <ac:chgData name="Javiera Leniz Martelli" userId="52052b58-85b9-42d1-bbd8-b59a68695345" providerId="ADAL" clId="{88C3B978-D8F8-4FF8-BBE7-DCB8EB786E9A}" dt="2025-10-17T20:30:58.563" v="693" actId="1076"/>
          <ac:picMkLst>
            <pc:docMk/>
            <pc:sldMk cId="2054411352" sldId="266"/>
            <ac:picMk id="8" creationId="{241C8D31-BAE0-B306-DE7A-35BB6DD19A45}"/>
          </ac:picMkLst>
        </pc:picChg>
      </pc:sldChg>
      <pc:sldChg chg="addSp delSp modSp mod">
        <pc:chgData name="Javiera Leniz Martelli" userId="52052b58-85b9-42d1-bbd8-b59a68695345" providerId="ADAL" clId="{88C3B978-D8F8-4FF8-BBE7-DCB8EB786E9A}" dt="2025-10-20T12:35:13.603" v="2592" actId="948"/>
        <pc:sldMkLst>
          <pc:docMk/>
          <pc:sldMk cId="2431481603" sldId="268"/>
        </pc:sldMkLst>
        <pc:spChg chg="mod">
          <ac:chgData name="Javiera Leniz Martelli" userId="52052b58-85b9-42d1-bbd8-b59a68695345" providerId="ADAL" clId="{88C3B978-D8F8-4FF8-BBE7-DCB8EB786E9A}" dt="2025-10-20T12:35:13.603" v="2592" actId="948"/>
          <ac:spMkLst>
            <pc:docMk/>
            <pc:sldMk cId="2431481603" sldId="268"/>
            <ac:spMk id="3" creationId="{8FC3D870-3FFE-8AFC-4E46-41BBE006585E}"/>
          </ac:spMkLst>
        </pc:spChg>
        <pc:spChg chg="del">
          <ac:chgData name="Javiera Leniz Martelli" userId="52052b58-85b9-42d1-bbd8-b59a68695345" providerId="ADAL" clId="{88C3B978-D8F8-4FF8-BBE7-DCB8EB786E9A}" dt="2025-10-17T20:18:05.075" v="186" actId="478"/>
          <ac:spMkLst>
            <pc:docMk/>
            <pc:sldMk cId="2431481603" sldId="268"/>
            <ac:spMk id="4" creationId="{27FD4B5A-D93B-6FD9-7742-3C8CE089D4E3}"/>
          </ac:spMkLst>
        </pc:spChg>
        <pc:spChg chg="add mod">
          <ac:chgData name="Javiera Leniz Martelli" userId="52052b58-85b9-42d1-bbd8-b59a68695345" providerId="ADAL" clId="{88C3B978-D8F8-4FF8-BBE7-DCB8EB786E9A}" dt="2025-10-17T21:06:21.213" v="1881" actId="1076"/>
          <ac:spMkLst>
            <pc:docMk/>
            <pc:sldMk cId="2431481603" sldId="268"/>
            <ac:spMk id="9" creationId="{4CEBE8B3-E7B6-64F8-5DD9-005323A96B69}"/>
          </ac:spMkLst>
        </pc:spChg>
      </pc:sldChg>
      <pc:sldChg chg="addSp delSp modSp add mod ord">
        <pc:chgData name="Javiera Leniz Martelli" userId="52052b58-85b9-42d1-bbd8-b59a68695345" providerId="ADAL" clId="{88C3B978-D8F8-4FF8-BBE7-DCB8EB786E9A}" dt="2025-10-20T12:42:48.283" v="2804" actId="1076"/>
        <pc:sldMkLst>
          <pc:docMk/>
          <pc:sldMk cId="3234944883" sldId="269"/>
        </pc:sldMkLst>
        <pc:spChg chg="del mod">
          <ac:chgData name="Javiera Leniz Martelli" userId="52052b58-85b9-42d1-bbd8-b59a68695345" providerId="ADAL" clId="{88C3B978-D8F8-4FF8-BBE7-DCB8EB786E9A}" dt="2025-10-17T21:17:24.634" v="2242" actId="478"/>
          <ac:spMkLst>
            <pc:docMk/>
            <pc:sldMk cId="3234944883" sldId="269"/>
            <ac:spMk id="3" creationId="{8FC3D870-3FFE-8AFC-4E46-41BBE006585E}"/>
          </ac:spMkLst>
        </pc:spChg>
        <pc:spChg chg="add mod">
          <ac:chgData name="Javiera Leniz Martelli" userId="52052b58-85b9-42d1-bbd8-b59a68695345" providerId="ADAL" clId="{88C3B978-D8F8-4FF8-BBE7-DCB8EB786E9A}" dt="2025-10-20T12:42:48.283" v="2804" actId="1076"/>
          <ac:spMkLst>
            <pc:docMk/>
            <pc:sldMk cId="3234944883" sldId="269"/>
            <ac:spMk id="4" creationId="{75BDDC34-23A7-9406-1D7D-EBC1B6D155ED}"/>
          </ac:spMkLst>
        </pc:spChg>
        <pc:spChg chg="mod">
          <ac:chgData name="Javiera Leniz Martelli" userId="52052b58-85b9-42d1-bbd8-b59a68695345" providerId="ADAL" clId="{88C3B978-D8F8-4FF8-BBE7-DCB8EB786E9A}" dt="2025-10-17T21:17:38.894" v="2245" actId="1076"/>
          <ac:spMkLst>
            <pc:docMk/>
            <pc:sldMk cId="3234944883" sldId="269"/>
            <ac:spMk id="6" creationId="{0D10D580-29D0-5645-A811-1720212D9509}"/>
          </ac:spMkLst>
        </pc:spChg>
        <pc:spChg chg="add mod ord">
          <ac:chgData name="Javiera Leniz Martelli" userId="52052b58-85b9-42d1-bbd8-b59a68695345" providerId="ADAL" clId="{88C3B978-D8F8-4FF8-BBE7-DCB8EB786E9A}" dt="2025-10-20T12:42:15.786" v="2797" actId="1076"/>
          <ac:spMkLst>
            <pc:docMk/>
            <pc:sldMk cId="3234944883" sldId="269"/>
            <ac:spMk id="8" creationId="{CA138452-8D67-43BB-0319-7F082CEAD826}"/>
          </ac:spMkLst>
        </pc:spChg>
        <pc:spChg chg="add del mod">
          <ac:chgData name="Javiera Leniz Martelli" userId="52052b58-85b9-42d1-bbd8-b59a68695345" providerId="ADAL" clId="{88C3B978-D8F8-4FF8-BBE7-DCB8EB786E9A}" dt="2025-10-17T21:17:31.260" v="2244" actId="478"/>
          <ac:spMkLst>
            <pc:docMk/>
            <pc:sldMk cId="3234944883" sldId="269"/>
            <ac:spMk id="11" creationId="{5068DE66-F1F3-E6DD-7584-209A2E0B88DC}"/>
          </ac:spMkLst>
        </pc:spChg>
        <pc:spChg chg="add mod">
          <ac:chgData name="Javiera Leniz Martelli" userId="52052b58-85b9-42d1-bbd8-b59a68695345" providerId="ADAL" clId="{88C3B978-D8F8-4FF8-BBE7-DCB8EB786E9A}" dt="2025-10-20T12:42:44.414" v="2803" actId="242"/>
          <ac:spMkLst>
            <pc:docMk/>
            <pc:sldMk cId="3234944883" sldId="269"/>
            <ac:spMk id="12" creationId="{C15C2309-3756-1C89-9A81-7616A64F93C7}"/>
          </ac:spMkLst>
        </pc:spChg>
        <pc:graphicFrameChg chg="add mod modGraphic">
          <ac:chgData name="Javiera Leniz Martelli" userId="52052b58-85b9-42d1-bbd8-b59a68695345" providerId="ADAL" clId="{88C3B978-D8F8-4FF8-BBE7-DCB8EB786E9A}" dt="2025-10-20T12:41:48.901" v="2793" actId="404"/>
          <ac:graphicFrameMkLst>
            <pc:docMk/>
            <pc:sldMk cId="3234944883" sldId="269"/>
            <ac:graphicFrameMk id="9" creationId="{9D5D116D-2EC7-3FE7-CA0A-12EFB2EDC456}"/>
          </ac:graphicFrameMkLst>
        </pc:graphicFrameChg>
      </pc:sldChg>
      <pc:sldChg chg="addSp delSp modSp add mod">
        <pc:chgData name="Javiera Leniz Martelli" userId="52052b58-85b9-42d1-bbd8-b59a68695345" providerId="ADAL" clId="{88C3B978-D8F8-4FF8-BBE7-DCB8EB786E9A}" dt="2025-10-20T12:45:45.364" v="2952" actId="1076"/>
        <pc:sldMkLst>
          <pc:docMk/>
          <pc:sldMk cId="4155606973" sldId="270"/>
        </pc:sldMkLst>
        <pc:spChg chg="mod">
          <ac:chgData name="Javiera Leniz Martelli" userId="52052b58-85b9-42d1-bbd8-b59a68695345" providerId="ADAL" clId="{88C3B978-D8F8-4FF8-BBE7-DCB8EB786E9A}" dt="2025-10-17T20:36:32.452" v="741" actId="1076"/>
          <ac:spMkLst>
            <pc:docMk/>
            <pc:sldMk cId="4155606973" sldId="270"/>
            <ac:spMk id="5" creationId="{BD635213-A22F-FA03-0770-12B641E2FD8E}"/>
          </ac:spMkLst>
        </pc:spChg>
        <pc:spChg chg="add del">
          <ac:chgData name="Javiera Leniz Martelli" userId="52052b58-85b9-42d1-bbd8-b59a68695345" providerId="ADAL" clId="{88C3B978-D8F8-4FF8-BBE7-DCB8EB786E9A}" dt="2025-10-20T12:43:17.452" v="2806" actId="478"/>
          <ac:spMkLst>
            <pc:docMk/>
            <pc:sldMk cId="4155606973" sldId="270"/>
            <ac:spMk id="7" creationId="{537B459D-53D2-7540-82EC-E7FDA7C5747B}"/>
          </ac:spMkLst>
        </pc:spChg>
        <pc:spChg chg="add del mod">
          <ac:chgData name="Javiera Leniz Martelli" userId="52052b58-85b9-42d1-bbd8-b59a68695345" providerId="ADAL" clId="{88C3B978-D8F8-4FF8-BBE7-DCB8EB786E9A}" dt="2025-10-17T20:34:23.677" v="727" actId="478"/>
          <ac:spMkLst>
            <pc:docMk/>
            <pc:sldMk cId="4155606973" sldId="270"/>
            <ac:spMk id="9" creationId="{91B2F526-2B87-A09A-1EDF-2D064E6659D2}"/>
          </ac:spMkLst>
        </pc:spChg>
        <pc:spChg chg="del">
          <ac:chgData name="Javiera Leniz Martelli" userId="52052b58-85b9-42d1-bbd8-b59a68695345" providerId="ADAL" clId="{88C3B978-D8F8-4FF8-BBE7-DCB8EB786E9A}" dt="2025-10-17T20:33:30.733" v="725" actId="478"/>
          <ac:spMkLst>
            <pc:docMk/>
            <pc:sldMk cId="4155606973" sldId="270"/>
            <ac:spMk id="10" creationId="{F0EAB83D-D6E2-A3EB-01A7-88912E7A5B7F}"/>
          </ac:spMkLst>
        </pc:spChg>
        <pc:graphicFrameChg chg="add mod modGraphic">
          <ac:chgData name="Javiera Leniz Martelli" userId="52052b58-85b9-42d1-bbd8-b59a68695345" providerId="ADAL" clId="{88C3B978-D8F8-4FF8-BBE7-DCB8EB786E9A}" dt="2025-10-20T12:44:10.215" v="2835" actId="207"/>
          <ac:graphicFrameMkLst>
            <pc:docMk/>
            <pc:sldMk cId="4155606973" sldId="270"/>
            <ac:graphicFrameMk id="8" creationId="{6A75D82F-F2A9-F495-2894-4097DB4EA13D}"/>
          </ac:graphicFrameMkLst>
        </pc:graphicFrameChg>
        <pc:graphicFrameChg chg="add mod modGraphic">
          <ac:chgData name="Javiera Leniz Martelli" userId="52052b58-85b9-42d1-bbd8-b59a68695345" providerId="ADAL" clId="{88C3B978-D8F8-4FF8-BBE7-DCB8EB786E9A}" dt="2025-10-20T12:44:53.702" v="2880" actId="122"/>
          <ac:graphicFrameMkLst>
            <pc:docMk/>
            <pc:sldMk cId="4155606973" sldId="270"/>
            <ac:graphicFrameMk id="9" creationId="{B34A4DF6-476F-3B13-5D7F-DC53E0B93391}"/>
          </ac:graphicFrameMkLst>
        </pc:graphicFrameChg>
        <pc:graphicFrameChg chg="add mod modGraphic">
          <ac:chgData name="Javiera Leniz Martelli" userId="52052b58-85b9-42d1-bbd8-b59a68695345" providerId="ADAL" clId="{88C3B978-D8F8-4FF8-BBE7-DCB8EB786E9A}" dt="2025-10-20T12:45:35.836" v="2951" actId="1036"/>
          <ac:graphicFrameMkLst>
            <pc:docMk/>
            <pc:sldMk cId="4155606973" sldId="270"/>
            <ac:graphicFrameMk id="10" creationId="{C4326464-62E0-A9B4-1F54-576FCF776735}"/>
          </ac:graphicFrameMkLst>
        </pc:graphicFrameChg>
        <pc:picChg chg="del">
          <ac:chgData name="Javiera Leniz Martelli" userId="52052b58-85b9-42d1-bbd8-b59a68695345" providerId="ADAL" clId="{88C3B978-D8F8-4FF8-BBE7-DCB8EB786E9A}" dt="2025-10-17T20:33:28.976" v="724" actId="478"/>
          <ac:picMkLst>
            <pc:docMk/>
            <pc:sldMk cId="4155606973" sldId="270"/>
            <ac:picMk id="8" creationId="{241C8D31-BAE0-B306-DE7A-35BB6DD19A45}"/>
          </ac:picMkLst>
        </pc:picChg>
        <pc:picChg chg="add del mod">
          <ac:chgData name="Javiera Leniz Martelli" userId="52052b58-85b9-42d1-bbd8-b59a68695345" providerId="ADAL" clId="{88C3B978-D8F8-4FF8-BBE7-DCB8EB786E9A}" dt="2025-10-17T20:36:14.403" v="736" actId="478"/>
          <ac:picMkLst>
            <pc:docMk/>
            <pc:sldMk cId="4155606973" sldId="270"/>
            <ac:picMk id="12" creationId="{C13E744A-DE67-F5BA-3815-8FF84C8BCDBC}"/>
          </ac:picMkLst>
        </pc:picChg>
        <pc:picChg chg="add mod modCrop">
          <ac:chgData name="Javiera Leniz Martelli" userId="52052b58-85b9-42d1-bbd8-b59a68695345" providerId="ADAL" clId="{88C3B978-D8F8-4FF8-BBE7-DCB8EB786E9A}" dt="2025-10-17T20:40:03.723" v="934" actId="1076"/>
          <ac:picMkLst>
            <pc:docMk/>
            <pc:sldMk cId="4155606973" sldId="270"/>
            <ac:picMk id="14" creationId="{59A53651-C6BE-2B6C-7509-E67272200238}"/>
          </ac:picMkLst>
        </pc:picChg>
        <pc:picChg chg="add mod modCrop">
          <ac:chgData name="Javiera Leniz Martelli" userId="52052b58-85b9-42d1-bbd8-b59a68695345" providerId="ADAL" clId="{88C3B978-D8F8-4FF8-BBE7-DCB8EB786E9A}" dt="2025-10-20T12:45:45.364" v="2952" actId="1076"/>
          <ac:picMkLst>
            <pc:docMk/>
            <pc:sldMk cId="4155606973" sldId="270"/>
            <ac:picMk id="15" creationId="{C4E36D6E-4AC2-BE70-0E41-A4B5F2122E73}"/>
          </ac:picMkLst>
        </pc:picChg>
      </pc:sldChg>
      <pc:sldChg chg="addSp new del mod">
        <pc:chgData name="Javiera Leniz Martelli" userId="52052b58-85b9-42d1-bbd8-b59a68695345" providerId="ADAL" clId="{88C3B978-D8F8-4FF8-BBE7-DCB8EB786E9A}" dt="2025-10-17T20:37:43.041" v="756" actId="47"/>
        <pc:sldMkLst>
          <pc:docMk/>
          <pc:sldMk cId="3973557078" sldId="271"/>
        </pc:sldMkLst>
        <pc:picChg chg="add">
          <ac:chgData name="Javiera Leniz Martelli" userId="52052b58-85b9-42d1-bbd8-b59a68695345" providerId="ADAL" clId="{88C3B978-D8F8-4FF8-BBE7-DCB8EB786E9A}" dt="2025-10-17T20:34:52.743" v="731" actId="22"/>
          <ac:picMkLst>
            <pc:docMk/>
            <pc:sldMk cId="3973557078" sldId="271"/>
            <ac:picMk id="5" creationId="{A10677D8-4F15-0083-9834-33D81A773BA8}"/>
          </ac:picMkLst>
        </pc:picChg>
      </pc:sldChg>
      <pc:sldChg chg="addSp modSp new del mod">
        <pc:chgData name="Javiera Leniz Martelli" userId="52052b58-85b9-42d1-bbd8-b59a68695345" providerId="ADAL" clId="{88C3B978-D8F8-4FF8-BBE7-DCB8EB786E9A}" dt="2025-10-17T20:39:14.465" v="928" actId="47"/>
        <pc:sldMkLst>
          <pc:docMk/>
          <pc:sldMk cId="2302093851" sldId="272"/>
        </pc:sldMkLst>
        <pc:picChg chg="add mod">
          <ac:chgData name="Javiera Leniz Martelli" userId="52052b58-85b9-42d1-bbd8-b59a68695345" providerId="ADAL" clId="{88C3B978-D8F8-4FF8-BBE7-DCB8EB786E9A}" dt="2025-10-17T20:35:31.176" v="735" actId="1076"/>
          <ac:picMkLst>
            <pc:docMk/>
            <pc:sldMk cId="2302093851" sldId="272"/>
            <ac:picMk id="4" creationId="{BA24B327-AF55-1BBC-7F64-F980A09D5728}"/>
          </ac:picMkLst>
        </pc:picChg>
      </pc:sldChg>
      <pc:sldChg chg="addSp delSp modSp add mod">
        <pc:chgData name="Javiera Leniz Martelli" userId="52052b58-85b9-42d1-bbd8-b59a68695345" providerId="ADAL" clId="{88C3B978-D8F8-4FF8-BBE7-DCB8EB786E9A}" dt="2025-10-17T21:22:27.539" v="2406" actId="1076"/>
        <pc:sldMkLst>
          <pc:docMk/>
          <pc:sldMk cId="3920029397" sldId="273"/>
        </pc:sldMkLst>
        <pc:spChg chg="mod">
          <ac:chgData name="Javiera Leniz Martelli" userId="52052b58-85b9-42d1-bbd8-b59a68695345" providerId="ADAL" clId="{88C3B978-D8F8-4FF8-BBE7-DCB8EB786E9A}" dt="2025-10-17T20:37:37.434" v="755" actId="1076"/>
          <ac:spMkLst>
            <pc:docMk/>
            <pc:sldMk cId="3920029397" sldId="273"/>
            <ac:spMk id="4" creationId="{F5286E89-9BDE-948C-7CE7-DB280A69DB6D}"/>
          </ac:spMkLst>
        </pc:spChg>
        <pc:spChg chg="mod">
          <ac:chgData name="Javiera Leniz Martelli" userId="52052b58-85b9-42d1-bbd8-b59a68695345" providerId="ADAL" clId="{88C3B978-D8F8-4FF8-BBE7-DCB8EB786E9A}" dt="2025-10-17T21:22:27.539" v="2406" actId="1076"/>
          <ac:spMkLst>
            <pc:docMk/>
            <pc:sldMk cId="3920029397" sldId="273"/>
            <ac:spMk id="5" creationId="{BD635213-A22F-FA03-0770-12B641E2FD8E}"/>
          </ac:spMkLst>
        </pc:spChg>
        <pc:spChg chg="add mod">
          <ac:chgData name="Javiera Leniz Martelli" userId="52052b58-85b9-42d1-bbd8-b59a68695345" providerId="ADAL" clId="{88C3B978-D8F8-4FF8-BBE7-DCB8EB786E9A}" dt="2025-10-17T21:22:22.655" v="2405" actId="1076"/>
          <ac:spMkLst>
            <pc:docMk/>
            <pc:sldMk cId="3920029397" sldId="273"/>
            <ac:spMk id="9" creationId="{0441DC91-79FE-EF4A-3CD4-191CE3839ED0}"/>
          </ac:spMkLst>
        </pc:spChg>
        <pc:picChg chg="add mod">
          <ac:chgData name="Javiera Leniz Martelli" userId="52052b58-85b9-42d1-bbd8-b59a68695345" providerId="ADAL" clId="{88C3B978-D8F8-4FF8-BBE7-DCB8EB786E9A}" dt="2025-10-17T21:22:17.165" v="2403" actId="14100"/>
          <ac:picMkLst>
            <pc:docMk/>
            <pc:sldMk cId="3920029397" sldId="273"/>
            <ac:picMk id="7" creationId="{53FD7044-1FDB-1D0A-49E1-3E6A920DEABC}"/>
          </ac:picMkLst>
        </pc:picChg>
        <pc:picChg chg="del">
          <ac:chgData name="Javiera Leniz Martelli" userId="52052b58-85b9-42d1-bbd8-b59a68695345" providerId="ADAL" clId="{88C3B978-D8F8-4FF8-BBE7-DCB8EB786E9A}" dt="2025-10-17T20:36:47.554" v="743" actId="478"/>
          <ac:picMkLst>
            <pc:docMk/>
            <pc:sldMk cId="3920029397" sldId="273"/>
            <ac:picMk id="14" creationId="{59A53651-C6BE-2B6C-7509-E67272200238}"/>
          </ac:picMkLst>
        </pc:picChg>
      </pc:sldChg>
      <pc:sldChg chg="addSp delSp modSp add mod">
        <pc:chgData name="Javiera Leniz Martelli" userId="52052b58-85b9-42d1-bbd8-b59a68695345" providerId="ADAL" clId="{88C3B978-D8F8-4FF8-BBE7-DCB8EB786E9A}" dt="2025-10-20T12:48:49.378" v="3208" actId="404"/>
        <pc:sldMkLst>
          <pc:docMk/>
          <pc:sldMk cId="2337774785" sldId="274"/>
        </pc:sldMkLst>
        <pc:spChg chg="mod">
          <ac:chgData name="Javiera Leniz Martelli" userId="52052b58-85b9-42d1-bbd8-b59a68695345" providerId="ADAL" clId="{88C3B978-D8F8-4FF8-BBE7-DCB8EB786E9A}" dt="2025-10-17T21:22:33.685" v="2407" actId="113"/>
          <ac:spMkLst>
            <pc:docMk/>
            <pc:sldMk cId="2337774785" sldId="274"/>
            <ac:spMk id="9" creationId="{0441DC91-79FE-EF4A-3CD4-191CE3839ED0}"/>
          </ac:spMkLst>
        </pc:spChg>
        <pc:graphicFrameChg chg="add mod modGraphic">
          <ac:chgData name="Javiera Leniz Martelli" userId="52052b58-85b9-42d1-bbd8-b59a68695345" providerId="ADAL" clId="{88C3B978-D8F8-4FF8-BBE7-DCB8EB786E9A}" dt="2025-10-20T12:46:50.314" v="3037" actId="14100"/>
          <ac:graphicFrameMkLst>
            <pc:docMk/>
            <pc:sldMk cId="2337774785" sldId="274"/>
            <ac:graphicFrameMk id="7" creationId="{82514E0F-35AF-7471-8D0B-537725528FA1}"/>
          </ac:graphicFrameMkLst>
        </pc:graphicFrameChg>
        <pc:graphicFrameChg chg="add mod modGraphic">
          <ac:chgData name="Javiera Leniz Martelli" userId="52052b58-85b9-42d1-bbd8-b59a68695345" providerId="ADAL" clId="{88C3B978-D8F8-4FF8-BBE7-DCB8EB786E9A}" dt="2025-10-20T12:48:49.378" v="3208" actId="404"/>
          <ac:graphicFrameMkLst>
            <pc:docMk/>
            <pc:sldMk cId="2337774785" sldId="274"/>
            <ac:graphicFrameMk id="10" creationId="{5A2D6111-041C-F01F-AF09-D48C227CBE89}"/>
          </ac:graphicFrameMkLst>
        </pc:graphicFrameChg>
        <pc:picChg chg="del">
          <ac:chgData name="Javiera Leniz Martelli" userId="52052b58-85b9-42d1-bbd8-b59a68695345" providerId="ADAL" clId="{88C3B978-D8F8-4FF8-BBE7-DCB8EB786E9A}" dt="2025-10-17T20:37:52.770" v="758" actId="478"/>
          <ac:picMkLst>
            <pc:docMk/>
            <pc:sldMk cId="2337774785" sldId="274"/>
            <ac:picMk id="7" creationId="{53FD7044-1FDB-1D0A-49E1-3E6A920DEABC}"/>
          </ac:picMkLst>
        </pc:picChg>
        <pc:picChg chg="add mod">
          <ac:chgData name="Javiera Leniz Martelli" userId="52052b58-85b9-42d1-bbd8-b59a68695345" providerId="ADAL" clId="{88C3B978-D8F8-4FF8-BBE7-DCB8EB786E9A}" dt="2025-10-17T20:37:56.603" v="760" actId="1076"/>
          <ac:picMkLst>
            <pc:docMk/>
            <pc:sldMk cId="2337774785" sldId="274"/>
            <ac:picMk id="8" creationId="{272D1B9D-C815-97FA-3A58-329C7A21EB29}"/>
          </ac:picMkLst>
        </pc:picChg>
      </pc:sldChg>
      <pc:sldChg chg="addSp delSp modSp add mod ord">
        <pc:chgData name="Javiera Leniz Martelli" userId="52052b58-85b9-42d1-bbd8-b59a68695345" providerId="ADAL" clId="{88C3B978-D8F8-4FF8-BBE7-DCB8EB786E9A}" dt="2025-10-20T12:39:29.967" v="2709" actId="20577"/>
        <pc:sldMkLst>
          <pc:docMk/>
          <pc:sldMk cId="970666731" sldId="275"/>
        </pc:sldMkLst>
        <pc:spChg chg="mod">
          <ac:chgData name="Javiera Leniz Martelli" userId="52052b58-85b9-42d1-bbd8-b59a68695345" providerId="ADAL" clId="{88C3B978-D8F8-4FF8-BBE7-DCB8EB786E9A}" dt="2025-10-17T20:56:11.015" v="1516" actId="20577"/>
          <ac:spMkLst>
            <pc:docMk/>
            <pc:sldMk cId="970666731" sldId="275"/>
            <ac:spMk id="2" creationId="{C702AF4E-8E91-F51F-EEDB-22302900B914}"/>
          </ac:spMkLst>
        </pc:spChg>
        <pc:spChg chg="mod">
          <ac:chgData name="Javiera Leniz Martelli" userId="52052b58-85b9-42d1-bbd8-b59a68695345" providerId="ADAL" clId="{88C3B978-D8F8-4FF8-BBE7-DCB8EB786E9A}" dt="2025-10-20T12:39:29.967" v="2709" actId="20577"/>
          <ac:spMkLst>
            <pc:docMk/>
            <pc:sldMk cId="970666731" sldId="275"/>
            <ac:spMk id="4" creationId="{18D26994-CF63-52B1-84B7-690D928ADDE5}"/>
          </ac:spMkLst>
        </pc:spChg>
        <pc:spChg chg="mod">
          <ac:chgData name="Javiera Leniz Martelli" userId="52052b58-85b9-42d1-bbd8-b59a68695345" providerId="ADAL" clId="{88C3B978-D8F8-4FF8-BBE7-DCB8EB786E9A}" dt="2025-10-20T12:39:22.203" v="2706" actId="404"/>
          <ac:spMkLst>
            <pc:docMk/>
            <pc:sldMk cId="970666731" sldId="275"/>
            <ac:spMk id="8" creationId="{E58AEEE6-C2AB-BF78-7975-CD51848EC6BE}"/>
          </ac:spMkLst>
        </pc:spChg>
        <pc:spChg chg="mod">
          <ac:chgData name="Javiera Leniz Martelli" userId="52052b58-85b9-42d1-bbd8-b59a68695345" providerId="ADAL" clId="{88C3B978-D8F8-4FF8-BBE7-DCB8EB786E9A}" dt="2025-10-17T20:56:14.472" v="1519" actId="20577"/>
          <ac:spMkLst>
            <pc:docMk/>
            <pc:sldMk cId="970666731" sldId="275"/>
            <ac:spMk id="18" creationId="{3983B11E-1EDB-D290-3985-C1F5B12040E1}"/>
          </ac:spMkLst>
        </pc:spChg>
        <pc:grpChg chg="add del">
          <ac:chgData name="Javiera Leniz Martelli" userId="52052b58-85b9-42d1-bbd8-b59a68695345" providerId="ADAL" clId="{88C3B978-D8F8-4FF8-BBE7-DCB8EB786E9A}" dt="2025-10-17T20:56:24.364" v="1526" actId="478"/>
          <ac:grpSpMkLst>
            <pc:docMk/>
            <pc:sldMk cId="970666731" sldId="275"/>
            <ac:grpSpMk id="14" creationId="{DCD0440B-D961-DB05-F320-3A1D71C90AA6}"/>
          </ac:grpSpMkLst>
        </pc:grpChg>
        <pc:picChg chg="del">
          <ac:chgData name="Javiera Leniz Martelli" userId="52052b58-85b9-42d1-bbd8-b59a68695345" providerId="ADAL" clId="{88C3B978-D8F8-4FF8-BBE7-DCB8EB786E9A}" dt="2025-10-17T20:56:12.675" v="1517" actId="478"/>
          <ac:picMkLst>
            <pc:docMk/>
            <pc:sldMk cId="970666731" sldId="275"/>
            <ac:picMk id="7" creationId="{B63A0635-19E6-7983-915A-952C78E1442E}"/>
          </ac:picMkLst>
        </pc:picChg>
        <pc:picChg chg="del">
          <ac:chgData name="Javiera Leniz Martelli" userId="52052b58-85b9-42d1-bbd8-b59a68695345" providerId="ADAL" clId="{88C3B978-D8F8-4FF8-BBE7-DCB8EB786E9A}" dt="2025-10-17T20:56:13.991" v="1518" actId="478"/>
          <ac:picMkLst>
            <pc:docMk/>
            <pc:sldMk cId="970666731" sldId="275"/>
            <ac:picMk id="11" creationId="{15931A3C-6D94-1B4D-4C49-251E44918142}"/>
          </ac:picMkLst>
        </pc:picChg>
        <pc:picChg chg="del">
          <ac:chgData name="Javiera Leniz Martelli" userId="52052b58-85b9-42d1-bbd8-b59a68695345" providerId="ADAL" clId="{88C3B978-D8F8-4FF8-BBE7-DCB8EB786E9A}" dt="2025-10-17T20:56:17.070" v="1521" actId="478"/>
          <ac:picMkLst>
            <pc:docMk/>
            <pc:sldMk cId="970666731" sldId="275"/>
            <ac:picMk id="12" creationId="{8D91D085-A47E-3531-1545-28988230315B}"/>
          </ac:picMkLst>
        </pc:picChg>
      </pc:sldChg>
      <pc:sldChg chg="add del">
        <pc:chgData name="Javiera Leniz Martelli" userId="52052b58-85b9-42d1-bbd8-b59a68695345" providerId="ADAL" clId="{88C3B978-D8F8-4FF8-BBE7-DCB8EB786E9A}" dt="2025-10-17T20:56:22.031" v="1524"/>
        <pc:sldMkLst>
          <pc:docMk/>
          <pc:sldMk cId="741773922" sldId="276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4">
  <dgm:title val=""/>
  <dgm:desc val=""/>
  <dgm:catLst>
    <dgm:cat type="accent3" pri="11400"/>
  </dgm:catLst>
  <dgm:styleLbl name="node0">
    <dgm:fillClrLst meth="cycle">
      <a:schemeClr val="accent3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3">
        <a:shade val="50000"/>
      </a:schemeClr>
      <a:schemeClr val="accent3">
        <a:tint val="55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3">
        <a:shade val="80000"/>
        <a:alpha val="50000"/>
      </a:schemeClr>
      <a:schemeClr val="accent3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55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72DAF00-31B7-46D9-8DC9-A859702CDC4A}" type="doc">
      <dgm:prSet loTypeId="urn:microsoft.com/office/officeart/2005/8/layout/StepDownProcess" loCatId="process" qsTypeId="urn:microsoft.com/office/officeart/2005/8/quickstyle/simple1" qsCatId="simple" csTypeId="urn:microsoft.com/office/officeart/2005/8/colors/accent3_4" csCatId="accent3" phldr="1"/>
      <dgm:spPr/>
      <dgm:t>
        <a:bodyPr/>
        <a:lstStyle/>
        <a:p>
          <a:endParaRPr lang="es-CL"/>
        </a:p>
      </dgm:t>
    </dgm:pt>
    <dgm:pt modelId="{7CAAEA35-D372-4322-9F1C-ED05B037AF4C}">
      <dgm:prSet phldrT="[Texto]" custT="1"/>
      <dgm:spPr>
        <a:solidFill>
          <a:srgbClr val="1F4A4D"/>
        </a:solidFill>
      </dgm:spPr>
      <dgm:t>
        <a:bodyPr/>
        <a:lstStyle/>
        <a:p>
          <a:r>
            <a:rPr lang="es-CL" sz="1600" dirty="0">
              <a:latin typeface="Arial" panose="020B0604020202020204" pitchFamily="34" charset="0"/>
              <a:cs typeface="Arial" panose="020B0604020202020204" pitchFamily="34" charset="0"/>
            </a:rPr>
            <a:t>Búsqueda sistemática</a:t>
          </a:r>
        </a:p>
      </dgm:t>
    </dgm:pt>
    <dgm:pt modelId="{A0731916-B9FA-4D43-B46B-AD0BE04B6BDE}" type="parTrans" cxnId="{141FDA7B-A8D5-4FC6-85F8-97D6629B0AA4}">
      <dgm:prSet/>
      <dgm:spPr/>
      <dgm:t>
        <a:bodyPr/>
        <a:lstStyle/>
        <a:p>
          <a:endParaRPr lang="es-CL"/>
        </a:p>
      </dgm:t>
    </dgm:pt>
    <dgm:pt modelId="{345C6CA1-02D1-4561-B229-C12C415974D0}" type="sibTrans" cxnId="{141FDA7B-A8D5-4FC6-85F8-97D6629B0AA4}">
      <dgm:prSet/>
      <dgm:spPr/>
      <dgm:t>
        <a:bodyPr/>
        <a:lstStyle/>
        <a:p>
          <a:endParaRPr lang="es-CL"/>
        </a:p>
      </dgm:t>
    </dgm:pt>
    <dgm:pt modelId="{4746FFE3-9299-4E7B-A47C-3C4C5EEC595D}">
      <dgm:prSet phldrT="[Texto]" custT="1"/>
      <dgm:spPr/>
      <dgm:t>
        <a:bodyPr/>
        <a:lstStyle/>
        <a:p>
          <a:r>
            <a:rPr lang="es-MX" sz="1400" dirty="0">
              <a:latin typeface="Arial" panose="020B0604020202020204" pitchFamily="34" charset="0"/>
              <a:cs typeface="Arial" panose="020B0604020202020204" pitchFamily="34" charset="0"/>
            </a:rPr>
            <a:t>MEDLINE, </a:t>
          </a:r>
          <a:r>
            <a:rPr lang="es-MX" sz="1400" dirty="0" err="1">
              <a:latin typeface="Arial" panose="020B0604020202020204" pitchFamily="34" charset="0"/>
              <a:cs typeface="Arial" panose="020B0604020202020204" pitchFamily="34" charset="0"/>
            </a:rPr>
            <a:t>PsycINFO</a:t>
          </a:r>
          <a:r>
            <a:rPr lang="es-MX" sz="1400" dirty="0">
              <a:latin typeface="Arial" panose="020B0604020202020204" pitchFamily="34" charset="0"/>
              <a:cs typeface="Arial" panose="020B0604020202020204" pitchFamily="34" charset="0"/>
            </a:rPr>
            <a:t>, Cochrane Library y LILACS </a:t>
          </a:r>
          <a:endParaRPr lang="es-CL" sz="1400" dirty="0"/>
        </a:p>
      </dgm:t>
    </dgm:pt>
    <dgm:pt modelId="{24FD193D-C619-4C14-B160-472E572FFD38}" type="parTrans" cxnId="{913AE2C4-A37F-49AF-A38B-510461BFCCC9}">
      <dgm:prSet/>
      <dgm:spPr/>
      <dgm:t>
        <a:bodyPr/>
        <a:lstStyle/>
        <a:p>
          <a:endParaRPr lang="es-CL"/>
        </a:p>
      </dgm:t>
    </dgm:pt>
    <dgm:pt modelId="{DE55EC31-14B2-48F1-964E-96FF199D9195}" type="sibTrans" cxnId="{913AE2C4-A37F-49AF-A38B-510461BFCCC9}">
      <dgm:prSet/>
      <dgm:spPr/>
      <dgm:t>
        <a:bodyPr/>
        <a:lstStyle/>
        <a:p>
          <a:endParaRPr lang="es-CL"/>
        </a:p>
      </dgm:t>
    </dgm:pt>
    <dgm:pt modelId="{824D83B8-90A1-45A0-B101-D279B723FA9F}">
      <dgm:prSet phldrT="[Texto]" custT="1"/>
      <dgm:spPr>
        <a:solidFill>
          <a:srgbClr val="2B666B"/>
        </a:solidFill>
      </dgm:spPr>
      <dgm:t>
        <a:bodyPr/>
        <a:lstStyle/>
        <a:p>
          <a:r>
            <a:rPr lang="es-MX" sz="1600">
              <a:latin typeface="Arial" panose="020B0604020202020204" pitchFamily="34" charset="0"/>
              <a:cs typeface="Arial" panose="020B0604020202020204" pitchFamily="34" charset="0"/>
            </a:rPr>
            <a:t>Criterios de inclusión</a:t>
          </a:r>
          <a:endParaRPr lang="es-CL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3DD00DD-07FC-4529-80F1-A50CED48106E}" type="parTrans" cxnId="{4EFF3AD3-8EC4-466B-A82E-72C9781A03F2}">
      <dgm:prSet/>
      <dgm:spPr/>
      <dgm:t>
        <a:bodyPr/>
        <a:lstStyle/>
        <a:p>
          <a:endParaRPr lang="es-CL"/>
        </a:p>
      </dgm:t>
    </dgm:pt>
    <dgm:pt modelId="{7354DB39-62E1-4EA6-9C16-85CF70F865C0}" type="sibTrans" cxnId="{4EFF3AD3-8EC4-466B-A82E-72C9781A03F2}">
      <dgm:prSet/>
      <dgm:spPr/>
      <dgm:t>
        <a:bodyPr/>
        <a:lstStyle/>
        <a:p>
          <a:endParaRPr lang="es-CL"/>
        </a:p>
      </dgm:t>
    </dgm:pt>
    <dgm:pt modelId="{0708F4E2-AB2B-42E1-9F97-0D6521B0C8EB}">
      <dgm:prSet phldrT="[Texto]" custT="1"/>
      <dgm:spPr/>
      <dgm:t>
        <a:bodyPr/>
        <a:lstStyle/>
        <a:p>
          <a:r>
            <a:rPr lang="es-MX" sz="1400" dirty="0">
              <a:latin typeface="Arial" panose="020B0604020202020204" pitchFamily="34" charset="0"/>
              <a:cs typeface="Arial" panose="020B0604020202020204" pitchFamily="34" charset="0"/>
            </a:rPr>
            <a:t>Revisiones sistemáticas </a:t>
          </a:r>
          <a:endParaRPr lang="es-CL" sz="1400" dirty="0"/>
        </a:p>
      </dgm:t>
    </dgm:pt>
    <dgm:pt modelId="{72B98FAC-CE39-4F99-B9BD-5A4BD9AD8114}" type="parTrans" cxnId="{D2B646CD-9ECC-4248-BD04-6ABCC1AC85C7}">
      <dgm:prSet/>
      <dgm:spPr/>
      <dgm:t>
        <a:bodyPr/>
        <a:lstStyle/>
        <a:p>
          <a:endParaRPr lang="es-CL"/>
        </a:p>
      </dgm:t>
    </dgm:pt>
    <dgm:pt modelId="{1F09951A-CFCB-43A5-ACDD-2B687C5DF3C9}" type="sibTrans" cxnId="{D2B646CD-9ECC-4248-BD04-6ABCC1AC85C7}">
      <dgm:prSet/>
      <dgm:spPr/>
      <dgm:t>
        <a:bodyPr/>
        <a:lstStyle/>
        <a:p>
          <a:endParaRPr lang="es-CL"/>
        </a:p>
      </dgm:t>
    </dgm:pt>
    <dgm:pt modelId="{77C8B85D-1D4B-4135-B865-8E196C5B42F1}">
      <dgm:prSet phldrT="[Texto]" custT="1"/>
      <dgm:spPr>
        <a:solidFill>
          <a:srgbClr val="43A0A7"/>
        </a:solidFill>
      </dgm:spPr>
      <dgm:t>
        <a:bodyPr/>
        <a:lstStyle/>
        <a:p>
          <a:r>
            <a:rPr lang="es-CL" sz="1600" dirty="0">
              <a:latin typeface="Arial" panose="020B0604020202020204" pitchFamily="34" charset="0"/>
              <a:cs typeface="Arial" panose="020B0604020202020204" pitchFamily="34" charset="0"/>
            </a:rPr>
            <a:t>Revisores independientes</a:t>
          </a:r>
        </a:p>
      </dgm:t>
    </dgm:pt>
    <dgm:pt modelId="{7FFB1ABE-8FCA-4514-8858-E6BC138C0213}" type="parTrans" cxnId="{C705639B-D0B2-4DE5-8BDC-F9736635E2AE}">
      <dgm:prSet/>
      <dgm:spPr/>
      <dgm:t>
        <a:bodyPr/>
        <a:lstStyle/>
        <a:p>
          <a:endParaRPr lang="es-CL"/>
        </a:p>
      </dgm:t>
    </dgm:pt>
    <dgm:pt modelId="{8A643901-3F78-4015-AD14-1D2695DE2B48}" type="sibTrans" cxnId="{C705639B-D0B2-4DE5-8BDC-F9736635E2AE}">
      <dgm:prSet/>
      <dgm:spPr/>
      <dgm:t>
        <a:bodyPr/>
        <a:lstStyle/>
        <a:p>
          <a:endParaRPr lang="es-CL"/>
        </a:p>
      </dgm:t>
    </dgm:pt>
    <dgm:pt modelId="{E8EAD4A3-C521-4E29-981D-2A6655145CBB}">
      <dgm:prSet phldrT="[Texto]" custT="1"/>
      <dgm:spPr/>
      <dgm:t>
        <a:bodyPr/>
        <a:lstStyle/>
        <a:p>
          <a:r>
            <a:rPr lang="es-MX" sz="1400" dirty="0">
              <a:latin typeface="Arial" panose="020B0604020202020204" pitchFamily="34" charset="0"/>
              <a:cs typeface="Arial" panose="020B0604020202020204" pitchFamily="34" charset="0"/>
            </a:rPr>
            <a:t>Dos revisores independientes títulos, </a:t>
          </a:r>
          <a:r>
            <a:rPr lang="es-MX" sz="1400" dirty="0" err="1">
              <a:latin typeface="Arial" panose="020B0604020202020204" pitchFamily="34" charset="0"/>
              <a:cs typeface="Arial" panose="020B0604020202020204" pitchFamily="34" charset="0"/>
            </a:rPr>
            <a:t>abstract</a:t>
          </a:r>
          <a:r>
            <a:rPr lang="es-MX" sz="1400" dirty="0">
              <a:latin typeface="Arial" panose="020B0604020202020204" pitchFamily="34" charset="0"/>
              <a:cs typeface="Arial" panose="020B0604020202020204" pitchFamily="34" charset="0"/>
            </a:rPr>
            <a:t> y full </a:t>
          </a:r>
          <a:r>
            <a:rPr lang="es-MX" sz="1400" dirty="0" err="1">
              <a:latin typeface="Arial" panose="020B0604020202020204" pitchFamily="34" charset="0"/>
              <a:cs typeface="Arial" panose="020B0604020202020204" pitchFamily="34" charset="0"/>
            </a:rPr>
            <a:t>text</a:t>
          </a:r>
          <a:endParaRPr lang="es-CL" sz="1400" dirty="0"/>
        </a:p>
      </dgm:t>
    </dgm:pt>
    <dgm:pt modelId="{2BB33F72-65FB-439D-AB82-06C365AFF0FF}" type="parTrans" cxnId="{CF184F1E-2B20-4C88-AA37-76521B853E47}">
      <dgm:prSet/>
      <dgm:spPr/>
      <dgm:t>
        <a:bodyPr/>
        <a:lstStyle/>
        <a:p>
          <a:endParaRPr lang="es-CL"/>
        </a:p>
      </dgm:t>
    </dgm:pt>
    <dgm:pt modelId="{98ED66A8-740E-487E-B8C6-812AF0959D50}" type="sibTrans" cxnId="{CF184F1E-2B20-4C88-AA37-76521B853E47}">
      <dgm:prSet/>
      <dgm:spPr/>
      <dgm:t>
        <a:bodyPr/>
        <a:lstStyle/>
        <a:p>
          <a:endParaRPr lang="es-CL"/>
        </a:p>
      </dgm:t>
    </dgm:pt>
    <dgm:pt modelId="{EA845EAF-B387-4265-ABCF-AD92ACA0273D}">
      <dgm:prSet custT="1"/>
      <dgm:spPr/>
      <dgm:t>
        <a:bodyPr/>
        <a:lstStyle/>
        <a:p>
          <a:r>
            <a:rPr lang="es-MX" sz="1400" dirty="0">
              <a:latin typeface="Arial" panose="020B0604020202020204" pitchFamily="34" charset="0"/>
              <a:cs typeface="Arial" panose="020B0604020202020204" pitchFamily="34" charset="0"/>
            </a:rPr>
            <a:t>Indicadores de calidad para personas con demencia</a:t>
          </a:r>
        </a:p>
      </dgm:t>
    </dgm:pt>
    <dgm:pt modelId="{7D7EADFE-9EE9-478E-9D1C-CFEA7E027C75}" type="parTrans" cxnId="{DD77B5B8-AB1F-4CB9-96A6-000CD247C463}">
      <dgm:prSet/>
      <dgm:spPr/>
      <dgm:t>
        <a:bodyPr/>
        <a:lstStyle/>
        <a:p>
          <a:endParaRPr lang="es-CL"/>
        </a:p>
      </dgm:t>
    </dgm:pt>
    <dgm:pt modelId="{95BA115B-DB28-4C68-B531-52B4230DE1AB}" type="sibTrans" cxnId="{DD77B5B8-AB1F-4CB9-96A6-000CD247C463}">
      <dgm:prSet/>
      <dgm:spPr/>
      <dgm:t>
        <a:bodyPr/>
        <a:lstStyle/>
        <a:p>
          <a:endParaRPr lang="es-CL"/>
        </a:p>
      </dgm:t>
    </dgm:pt>
    <dgm:pt modelId="{0A6D3411-AA05-43BB-B298-606B825EDDD3}">
      <dgm:prSet custT="1"/>
      <dgm:spPr/>
      <dgm:t>
        <a:bodyPr/>
        <a:lstStyle/>
        <a:p>
          <a:r>
            <a:rPr lang="es-MX" sz="1400" dirty="0">
              <a:latin typeface="Arial" panose="020B0604020202020204" pitchFamily="34" charset="0"/>
              <a:cs typeface="Arial" panose="020B0604020202020204" pitchFamily="34" charset="0"/>
            </a:rPr>
            <a:t>Publicadas entre 2014 y 2024</a:t>
          </a:r>
        </a:p>
      </dgm:t>
    </dgm:pt>
    <dgm:pt modelId="{E6810279-A75F-480C-87F0-B070B3A8AE82}" type="parTrans" cxnId="{6277EA12-6D4E-4806-88B7-928AAB3E007D}">
      <dgm:prSet/>
      <dgm:spPr/>
      <dgm:t>
        <a:bodyPr/>
        <a:lstStyle/>
        <a:p>
          <a:endParaRPr lang="es-CL"/>
        </a:p>
      </dgm:t>
    </dgm:pt>
    <dgm:pt modelId="{A42F22C8-2202-4D00-AA75-538CD90C65DF}" type="sibTrans" cxnId="{6277EA12-6D4E-4806-88B7-928AAB3E007D}">
      <dgm:prSet/>
      <dgm:spPr/>
      <dgm:t>
        <a:bodyPr/>
        <a:lstStyle/>
        <a:p>
          <a:endParaRPr lang="es-CL"/>
        </a:p>
      </dgm:t>
    </dgm:pt>
    <dgm:pt modelId="{F56AFE77-E679-48DB-B42B-EC109AC029B9}">
      <dgm:prSet phldrT="[Texto]" custT="1"/>
      <dgm:spPr>
        <a:solidFill>
          <a:srgbClr val="5DB8BF"/>
        </a:solidFill>
      </dgm:spPr>
      <dgm:t>
        <a:bodyPr/>
        <a:lstStyle/>
        <a:p>
          <a:r>
            <a:rPr lang="es-CL" sz="1600" dirty="0">
              <a:latin typeface="Arial" panose="020B0604020202020204" pitchFamily="34" charset="0"/>
              <a:cs typeface="Arial" panose="020B0604020202020204" pitchFamily="34" charset="0"/>
            </a:rPr>
            <a:t>Clasificación de indicadores</a:t>
          </a:r>
        </a:p>
      </dgm:t>
    </dgm:pt>
    <dgm:pt modelId="{70061DB5-43A4-4B7A-AD09-5CFB47F59251}" type="parTrans" cxnId="{F4C7D162-E162-4EDB-83C2-8D4D1049FF1D}">
      <dgm:prSet/>
      <dgm:spPr/>
      <dgm:t>
        <a:bodyPr/>
        <a:lstStyle/>
        <a:p>
          <a:endParaRPr lang="es-CL"/>
        </a:p>
      </dgm:t>
    </dgm:pt>
    <dgm:pt modelId="{AE106595-3B7A-4E94-AF5A-7EA7155DC4FC}" type="sibTrans" cxnId="{F4C7D162-E162-4EDB-83C2-8D4D1049FF1D}">
      <dgm:prSet/>
      <dgm:spPr/>
      <dgm:t>
        <a:bodyPr/>
        <a:lstStyle/>
        <a:p>
          <a:endParaRPr lang="es-CL"/>
        </a:p>
      </dgm:t>
    </dgm:pt>
    <dgm:pt modelId="{BB0C26FE-BFEA-4E46-ADCC-227720271CAF}">
      <dgm:prSet custT="1"/>
      <dgm:spPr/>
      <dgm:t>
        <a:bodyPr/>
        <a:lstStyle/>
        <a:p>
          <a:r>
            <a:rPr lang="es-MX" sz="1400" dirty="0">
              <a:latin typeface="Arial" panose="020B0604020202020204" pitchFamily="34" charset="0"/>
              <a:cs typeface="Arial" panose="020B0604020202020204" pitchFamily="34" charset="0"/>
            </a:rPr>
            <a:t>Tipo de indicador </a:t>
          </a:r>
          <a:r>
            <a:rPr lang="es-MX" sz="1200" dirty="0">
              <a:latin typeface="Arial" panose="020B0604020202020204" pitchFamily="34" charset="0"/>
              <a:cs typeface="Arial" panose="020B0604020202020204" pitchFamily="34" charset="0"/>
            </a:rPr>
            <a:t>(estructura, proceso y resultado)</a:t>
          </a:r>
          <a:r>
            <a:rPr lang="es-MX" sz="1400" baseline="30000" dirty="0">
              <a:latin typeface="Arial" panose="020B0604020202020204" pitchFamily="34" charset="0"/>
              <a:cs typeface="Arial" panose="020B0604020202020204" pitchFamily="34" charset="0"/>
            </a:rPr>
            <a:t>(5)</a:t>
          </a:r>
        </a:p>
      </dgm:t>
    </dgm:pt>
    <dgm:pt modelId="{F9E93E02-AA76-4812-830E-5F3913C516CC}" type="parTrans" cxnId="{7F9843AF-812E-4ECF-9358-A1EA43557311}">
      <dgm:prSet/>
      <dgm:spPr/>
      <dgm:t>
        <a:bodyPr/>
        <a:lstStyle/>
        <a:p>
          <a:endParaRPr lang="es-CL"/>
        </a:p>
      </dgm:t>
    </dgm:pt>
    <dgm:pt modelId="{5FA42F15-0533-4489-965A-628AE6188C4C}" type="sibTrans" cxnId="{7F9843AF-812E-4ECF-9358-A1EA43557311}">
      <dgm:prSet/>
      <dgm:spPr/>
      <dgm:t>
        <a:bodyPr/>
        <a:lstStyle/>
        <a:p>
          <a:endParaRPr lang="es-CL"/>
        </a:p>
      </dgm:t>
    </dgm:pt>
    <dgm:pt modelId="{4A1984BB-D14E-4291-9411-CB3DF7CF8F46}">
      <dgm:prSet custT="1"/>
      <dgm:spPr/>
      <dgm:t>
        <a:bodyPr/>
        <a:lstStyle/>
        <a:p>
          <a:r>
            <a:rPr lang="es-MX" sz="1400" dirty="0">
              <a:latin typeface="Arial" panose="020B0604020202020204" pitchFamily="34" charset="0"/>
              <a:cs typeface="Arial" panose="020B0604020202020204" pitchFamily="34" charset="0"/>
            </a:rPr>
            <a:t>Instrumento AMSTAR 2 </a:t>
          </a:r>
          <a:r>
            <a:rPr lang="es-MX" sz="1400" baseline="30000" dirty="0">
              <a:latin typeface="Arial" panose="020B0604020202020204" pitchFamily="34" charset="0"/>
              <a:cs typeface="Arial" panose="020B0604020202020204" pitchFamily="34" charset="0"/>
            </a:rPr>
            <a:t>(6)</a:t>
          </a:r>
        </a:p>
      </dgm:t>
    </dgm:pt>
    <dgm:pt modelId="{30888D66-DEB8-46B6-B5D6-2FB4B7C465CD}" type="parTrans" cxnId="{F5012C21-4CB8-4ACF-8659-D994DE67850C}">
      <dgm:prSet/>
      <dgm:spPr/>
      <dgm:t>
        <a:bodyPr/>
        <a:lstStyle/>
        <a:p>
          <a:endParaRPr lang="es-CL"/>
        </a:p>
      </dgm:t>
    </dgm:pt>
    <dgm:pt modelId="{52022D09-B347-47D4-A49B-530BD6D0D8E3}" type="sibTrans" cxnId="{F5012C21-4CB8-4ACF-8659-D994DE67850C}">
      <dgm:prSet/>
      <dgm:spPr/>
      <dgm:t>
        <a:bodyPr/>
        <a:lstStyle/>
        <a:p>
          <a:endParaRPr lang="es-CL"/>
        </a:p>
      </dgm:t>
    </dgm:pt>
    <dgm:pt modelId="{C5A29D0A-9DC7-4CC2-8F36-82C65C3D52B5}">
      <dgm:prSet custT="1"/>
      <dgm:spPr/>
      <dgm:t>
        <a:bodyPr/>
        <a:lstStyle/>
        <a:p>
          <a:r>
            <a:rPr lang="es-MX" sz="1400" dirty="0">
              <a:latin typeface="Arial" panose="020B0604020202020204" pitchFamily="34" charset="0"/>
              <a:cs typeface="Arial" panose="020B0604020202020204" pitchFamily="34" charset="0"/>
            </a:rPr>
            <a:t>Nivel de la atención </a:t>
          </a:r>
          <a:r>
            <a:rPr lang="es-MX" sz="1200" dirty="0">
              <a:latin typeface="Arial" panose="020B0604020202020204" pitchFamily="34" charset="0"/>
              <a:cs typeface="Arial" panose="020B0604020202020204" pitchFamily="34" charset="0"/>
            </a:rPr>
            <a:t>(ambulatorio, hospitalario, larga estadía)</a:t>
          </a:r>
          <a:endParaRPr lang="es-MX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DDA1211-BFA2-4D07-9241-F9A46B3D7EC5}" type="parTrans" cxnId="{B05E75FF-9CA4-4A09-8718-19022ABEEDB6}">
      <dgm:prSet/>
      <dgm:spPr/>
      <dgm:t>
        <a:bodyPr/>
        <a:lstStyle/>
        <a:p>
          <a:endParaRPr lang="es-CL"/>
        </a:p>
      </dgm:t>
    </dgm:pt>
    <dgm:pt modelId="{5D5BABA9-1B8C-4A30-8127-B3BBCEB9ED27}" type="sibTrans" cxnId="{B05E75FF-9CA4-4A09-8718-19022ABEEDB6}">
      <dgm:prSet/>
      <dgm:spPr/>
      <dgm:t>
        <a:bodyPr/>
        <a:lstStyle/>
        <a:p>
          <a:endParaRPr lang="es-CL"/>
        </a:p>
      </dgm:t>
    </dgm:pt>
    <dgm:pt modelId="{C36937AD-B5B0-4454-9D08-2FBD7A77ACB9}">
      <dgm:prSet custT="1"/>
      <dgm:spPr>
        <a:solidFill>
          <a:srgbClr val="93D0D5"/>
        </a:solidFill>
      </dgm:spPr>
      <dgm:t>
        <a:bodyPr/>
        <a:lstStyle/>
        <a:p>
          <a:r>
            <a:rPr lang="es-MX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Evaluación calidad</a:t>
          </a:r>
        </a:p>
      </dgm:t>
    </dgm:pt>
    <dgm:pt modelId="{2F63C41D-A5B3-450A-B2C5-D62175FAA2BE}" type="parTrans" cxnId="{7C08808B-65C5-45FC-B362-614EC47C4F28}">
      <dgm:prSet/>
      <dgm:spPr/>
      <dgm:t>
        <a:bodyPr/>
        <a:lstStyle/>
        <a:p>
          <a:endParaRPr lang="es-CL"/>
        </a:p>
      </dgm:t>
    </dgm:pt>
    <dgm:pt modelId="{9B5B4E87-F61D-4A9E-A1ED-CCB2C05D3ECB}" type="sibTrans" cxnId="{7C08808B-65C5-45FC-B362-614EC47C4F28}">
      <dgm:prSet/>
      <dgm:spPr/>
      <dgm:t>
        <a:bodyPr/>
        <a:lstStyle/>
        <a:p>
          <a:endParaRPr lang="es-CL"/>
        </a:p>
      </dgm:t>
    </dgm:pt>
    <dgm:pt modelId="{64BFE64A-4E6F-4242-ADCF-F05B0FB9286F}">
      <dgm:prSet custT="1"/>
      <dgm:spPr/>
      <dgm:t>
        <a:bodyPr/>
        <a:lstStyle/>
        <a:p>
          <a:r>
            <a:rPr lang="es-MX" sz="1400" dirty="0">
              <a:latin typeface="Arial" panose="020B0604020202020204" pitchFamily="34" charset="0"/>
              <a:cs typeface="Arial" panose="020B0604020202020204" pitchFamily="34" charset="0"/>
            </a:rPr>
            <a:t>Etapa de cuidado</a:t>
          </a:r>
        </a:p>
      </dgm:t>
    </dgm:pt>
    <dgm:pt modelId="{B256192B-D7C4-4F83-80AB-319070D1107F}" type="sibTrans" cxnId="{BCDAED67-72A0-4443-B2AD-2336CC755ABF}">
      <dgm:prSet/>
      <dgm:spPr/>
      <dgm:t>
        <a:bodyPr/>
        <a:lstStyle/>
        <a:p>
          <a:endParaRPr lang="es-CL"/>
        </a:p>
      </dgm:t>
    </dgm:pt>
    <dgm:pt modelId="{3CC9E106-5E0E-47B7-BE3E-BF6178C3B39E}" type="parTrans" cxnId="{BCDAED67-72A0-4443-B2AD-2336CC755ABF}">
      <dgm:prSet/>
      <dgm:spPr/>
      <dgm:t>
        <a:bodyPr/>
        <a:lstStyle/>
        <a:p>
          <a:endParaRPr lang="es-CL"/>
        </a:p>
      </dgm:t>
    </dgm:pt>
    <dgm:pt modelId="{BF5F68B1-1433-49F1-88DB-4349C1E5C8DC}">
      <dgm:prSet custT="1"/>
      <dgm:spPr/>
      <dgm:t>
        <a:bodyPr/>
        <a:lstStyle/>
        <a:p>
          <a:r>
            <a:rPr lang="es-MX" sz="1400" dirty="0">
              <a:latin typeface="Arial" panose="020B0604020202020204" pitchFamily="34" charset="0"/>
              <a:cs typeface="Arial" panose="020B0604020202020204" pitchFamily="34" charset="0"/>
            </a:rPr>
            <a:t>Instrumento AIRE </a:t>
          </a:r>
          <a:r>
            <a:rPr lang="es-MX" sz="1400" baseline="30000" dirty="0">
              <a:latin typeface="Arial" panose="020B0604020202020204" pitchFamily="34" charset="0"/>
              <a:cs typeface="Arial" panose="020B0604020202020204" pitchFamily="34" charset="0"/>
            </a:rPr>
            <a:t>(7)</a:t>
          </a:r>
          <a:endParaRPr lang="es-MX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1A690A0-51F5-48F0-AF10-F8A7EA044536}" type="parTrans" cxnId="{E5FEE00B-AE40-472C-96D8-5C042EAB4A1E}">
      <dgm:prSet/>
      <dgm:spPr/>
      <dgm:t>
        <a:bodyPr/>
        <a:lstStyle/>
        <a:p>
          <a:endParaRPr lang="es-CL"/>
        </a:p>
      </dgm:t>
    </dgm:pt>
    <dgm:pt modelId="{47B4BA13-BB9F-4901-909A-0681BD0AD6EA}" type="sibTrans" cxnId="{E5FEE00B-AE40-472C-96D8-5C042EAB4A1E}">
      <dgm:prSet/>
      <dgm:spPr/>
      <dgm:t>
        <a:bodyPr/>
        <a:lstStyle/>
        <a:p>
          <a:endParaRPr lang="es-CL"/>
        </a:p>
      </dgm:t>
    </dgm:pt>
    <dgm:pt modelId="{7B70919A-4A85-4844-8DE9-8CA7C9085365}" type="pres">
      <dgm:prSet presAssocID="{672DAF00-31B7-46D9-8DC9-A859702CDC4A}" presName="rootnode" presStyleCnt="0">
        <dgm:presLayoutVars>
          <dgm:chMax/>
          <dgm:chPref/>
          <dgm:dir/>
          <dgm:animLvl val="lvl"/>
        </dgm:presLayoutVars>
      </dgm:prSet>
      <dgm:spPr/>
    </dgm:pt>
    <dgm:pt modelId="{1E594016-614B-41FC-BBCF-AC0D4D37E8EA}" type="pres">
      <dgm:prSet presAssocID="{7CAAEA35-D372-4322-9F1C-ED05B037AF4C}" presName="composite" presStyleCnt="0"/>
      <dgm:spPr/>
    </dgm:pt>
    <dgm:pt modelId="{29B4BBCD-AAA9-4BF6-8D70-8997168C3D0B}" type="pres">
      <dgm:prSet presAssocID="{7CAAEA35-D372-4322-9F1C-ED05B037AF4C}" presName="bentUpArrow1" presStyleLbl="alignImgPlace1" presStyleIdx="0" presStyleCnt="4" custLinFactNeighborX="-41734" custLinFactNeighborY="5279"/>
      <dgm:spPr>
        <a:solidFill>
          <a:schemeClr val="tx1">
            <a:lumMod val="50000"/>
            <a:lumOff val="50000"/>
          </a:schemeClr>
        </a:solidFill>
      </dgm:spPr>
    </dgm:pt>
    <dgm:pt modelId="{6CF3D74A-B287-4505-9ED7-F36708A487A0}" type="pres">
      <dgm:prSet presAssocID="{7CAAEA35-D372-4322-9F1C-ED05B037AF4C}" presName="ParentText" presStyleLbl="node1" presStyleIdx="0" presStyleCnt="5" custScaleX="146696" custLinFactNeighborX="-33108">
        <dgm:presLayoutVars>
          <dgm:chMax val="1"/>
          <dgm:chPref val="1"/>
          <dgm:bulletEnabled val="1"/>
        </dgm:presLayoutVars>
      </dgm:prSet>
      <dgm:spPr/>
    </dgm:pt>
    <dgm:pt modelId="{60B97414-F07A-4E7B-A233-5DF18AADDE3B}" type="pres">
      <dgm:prSet presAssocID="{7CAAEA35-D372-4322-9F1C-ED05B037AF4C}" presName="ChildText" presStyleLbl="revTx" presStyleIdx="0" presStyleCnt="5" custScaleX="260582" custLinFactNeighborX="75286" custLinFactNeighborY="5480">
        <dgm:presLayoutVars>
          <dgm:chMax val="0"/>
          <dgm:chPref val="0"/>
          <dgm:bulletEnabled val="1"/>
        </dgm:presLayoutVars>
      </dgm:prSet>
      <dgm:spPr/>
    </dgm:pt>
    <dgm:pt modelId="{B930B212-F78C-467E-9982-6AD41F79B4C0}" type="pres">
      <dgm:prSet presAssocID="{345C6CA1-02D1-4561-B229-C12C415974D0}" presName="sibTrans" presStyleCnt="0"/>
      <dgm:spPr/>
    </dgm:pt>
    <dgm:pt modelId="{E48A45EC-BCE4-49AE-8A07-F105624B4A89}" type="pres">
      <dgm:prSet presAssocID="{824D83B8-90A1-45A0-B101-D279B723FA9F}" presName="composite" presStyleCnt="0"/>
      <dgm:spPr/>
    </dgm:pt>
    <dgm:pt modelId="{CC0F732B-95F5-4979-9A39-057E8456C536}" type="pres">
      <dgm:prSet presAssocID="{824D83B8-90A1-45A0-B101-D279B723FA9F}" presName="bentUpArrow1" presStyleLbl="alignImgPlace1" presStyleIdx="1" presStyleCnt="4" custLinFactNeighborX="-54706" custLinFactNeighborY="-39"/>
      <dgm:spPr>
        <a:solidFill>
          <a:schemeClr val="tx1">
            <a:lumMod val="50000"/>
            <a:lumOff val="50000"/>
          </a:schemeClr>
        </a:solidFill>
      </dgm:spPr>
    </dgm:pt>
    <dgm:pt modelId="{7C8AB584-BC45-47DF-8804-A0D75562C4C6}" type="pres">
      <dgm:prSet presAssocID="{824D83B8-90A1-45A0-B101-D279B723FA9F}" presName="ParentText" presStyleLbl="node1" presStyleIdx="1" presStyleCnt="5" custScaleX="146696" custLinFactNeighborX="-60287" custLinFactNeighborY="-2987">
        <dgm:presLayoutVars>
          <dgm:chMax val="1"/>
          <dgm:chPref val="1"/>
          <dgm:bulletEnabled val="1"/>
        </dgm:presLayoutVars>
      </dgm:prSet>
      <dgm:spPr/>
    </dgm:pt>
    <dgm:pt modelId="{BC2B0E4D-B033-4419-9F40-5BFC8558A075}" type="pres">
      <dgm:prSet presAssocID="{824D83B8-90A1-45A0-B101-D279B723FA9F}" presName="ChildText" presStyleLbl="revTx" presStyleIdx="1" presStyleCnt="5" custScaleX="485982" custLinFactX="46725" custLinFactNeighborX="100000" custLinFactNeighborY="-1810">
        <dgm:presLayoutVars>
          <dgm:chMax val="0"/>
          <dgm:chPref val="0"/>
          <dgm:bulletEnabled val="1"/>
        </dgm:presLayoutVars>
      </dgm:prSet>
      <dgm:spPr/>
    </dgm:pt>
    <dgm:pt modelId="{C7E2F3C1-6998-422A-AB18-DA0DFAB99555}" type="pres">
      <dgm:prSet presAssocID="{7354DB39-62E1-4EA6-9C16-85CF70F865C0}" presName="sibTrans" presStyleCnt="0"/>
      <dgm:spPr/>
    </dgm:pt>
    <dgm:pt modelId="{966AD1BF-268B-409C-A780-86710F856C88}" type="pres">
      <dgm:prSet presAssocID="{77C8B85D-1D4B-4135-B865-8E196C5B42F1}" presName="composite" presStyleCnt="0"/>
      <dgm:spPr/>
    </dgm:pt>
    <dgm:pt modelId="{1EA68BE0-4064-4B53-ABCC-C1BDE7D84674}" type="pres">
      <dgm:prSet presAssocID="{77C8B85D-1D4B-4135-B865-8E196C5B42F1}" presName="bentUpArrow1" presStyleLbl="alignImgPlace1" presStyleIdx="2" presStyleCnt="4" custLinFactNeighborX="-48091" custLinFactNeighborY="5190"/>
      <dgm:spPr>
        <a:solidFill>
          <a:schemeClr val="tx1">
            <a:lumMod val="50000"/>
            <a:lumOff val="50000"/>
          </a:schemeClr>
        </a:solidFill>
      </dgm:spPr>
    </dgm:pt>
    <dgm:pt modelId="{9A47FBD6-BC22-4745-AAFA-16B751D412BE}" type="pres">
      <dgm:prSet presAssocID="{77C8B85D-1D4B-4135-B865-8E196C5B42F1}" presName="ParentText" presStyleLbl="node1" presStyleIdx="2" presStyleCnt="5" custScaleX="146696" custLinFactNeighborX="-28258" custLinFactNeighborY="-7467">
        <dgm:presLayoutVars>
          <dgm:chMax val="1"/>
          <dgm:chPref val="1"/>
          <dgm:bulletEnabled val="1"/>
        </dgm:presLayoutVars>
      </dgm:prSet>
      <dgm:spPr/>
    </dgm:pt>
    <dgm:pt modelId="{ABBA6C16-A1AE-4B3A-9C30-68A9E3CFDA82}" type="pres">
      <dgm:prSet presAssocID="{77C8B85D-1D4B-4135-B865-8E196C5B42F1}" presName="ChildText" presStyleLbl="revTx" presStyleIdx="2" presStyleCnt="5" custScaleX="329862" custLinFactX="16857" custLinFactNeighborX="100000" custLinFactNeighborY="-9659">
        <dgm:presLayoutVars>
          <dgm:chMax val="0"/>
          <dgm:chPref val="0"/>
          <dgm:bulletEnabled val="1"/>
        </dgm:presLayoutVars>
      </dgm:prSet>
      <dgm:spPr/>
    </dgm:pt>
    <dgm:pt modelId="{7960CC7F-F8FD-4064-9D13-656C197979E5}" type="pres">
      <dgm:prSet presAssocID="{8A643901-3F78-4015-AD14-1D2695DE2B48}" presName="sibTrans" presStyleCnt="0"/>
      <dgm:spPr/>
    </dgm:pt>
    <dgm:pt modelId="{06459E03-DEB9-41C4-A21B-AC4F192F7FE1}" type="pres">
      <dgm:prSet presAssocID="{F56AFE77-E679-48DB-B42B-EC109AC029B9}" presName="composite" presStyleCnt="0"/>
      <dgm:spPr/>
    </dgm:pt>
    <dgm:pt modelId="{454D0F3D-6D31-49F0-8D9F-554F706DFBBD}" type="pres">
      <dgm:prSet presAssocID="{F56AFE77-E679-48DB-B42B-EC109AC029B9}" presName="bentUpArrow1" presStyleLbl="alignImgPlace1" presStyleIdx="3" presStyleCnt="4" custLinFactNeighborX="-64341" custLinFactNeighborY="-4858"/>
      <dgm:spPr>
        <a:solidFill>
          <a:schemeClr val="tx1">
            <a:lumMod val="50000"/>
            <a:lumOff val="50000"/>
          </a:schemeClr>
        </a:solidFill>
      </dgm:spPr>
    </dgm:pt>
    <dgm:pt modelId="{51CDC4BC-36EA-4543-8FF4-6604E7FC41E2}" type="pres">
      <dgm:prSet presAssocID="{F56AFE77-E679-48DB-B42B-EC109AC029B9}" presName="ParentText" presStyleLbl="node1" presStyleIdx="3" presStyleCnt="5" custScaleX="146696" custLinFactNeighborX="-70628" custLinFactNeighborY="-6977">
        <dgm:presLayoutVars>
          <dgm:chMax val="1"/>
          <dgm:chPref val="1"/>
          <dgm:bulletEnabled val="1"/>
        </dgm:presLayoutVars>
      </dgm:prSet>
      <dgm:spPr/>
    </dgm:pt>
    <dgm:pt modelId="{EC4A3D13-48FA-4BBB-84A5-954490FFBDC3}" type="pres">
      <dgm:prSet presAssocID="{F56AFE77-E679-48DB-B42B-EC109AC029B9}" presName="ChildText" presStyleLbl="revTx" presStyleIdx="3" presStyleCnt="5" custScaleX="493204" custLinFactX="36904" custLinFactNeighborX="100000" custLinFactNeighborY="-1986">
        <dgm:presLayoutVars>
          <dgm:chMax val="0"/>
          <dgm:chPref val="0"/>
          <dgm:bulletEnabled val="1"/>
        </dgm:presLayoutVars>
      </dgm:prSet>
      <dgm:spPr/>
    </dgm:pt>
    <dgm:pt modelId="{699BB772-F784-48B2-A1CE-A219F97C2760}" type="pres">
      <dgm:prSet presAssocID="{AE106595-3B7A-4E94-AF5A-7EA7155DC4FC}" presName="sibTrans" presStyleCnt="0"/>
      <dgm:spPr/>
    </dgm:pt>
    <dgm:pt modelId="{DF48F844-3488-411D-9D8A-9CF666DD8998}" type="pres">
      <dgm:prSet presAssocID="{C36937AD-B5B0-4454-9D08-2FBD7A77ACB9}" presName="composite" presStyleCnt="0"/>
      <dgm:spPr/>
    </dgm:pt>
    <dgm:pt modelId="{44891B0B-0FCA-4E6D-A672-F6771B2D0F00}" type="pres">
      <dgm:prSet presAssocID="{C36937AD-B5B0-4454-9D08-2FBD7A77ACB9}" presName="ParentText" presStyleLbl="node1" presStyleIdx="4" presStyleCnt="5" custScaleX="146696" custLinFactNeighborX="-38643" custLinFactNeighborY="-1487">
        <dgm:presLayoutVars>
          <dgm:chMax val="1"/>
          <dgm:chPref val="1"/>
          <dgm:bulletEnabled val="1"/>
        </dgm:presLayoutVars>
      </dgm:prSet>
      <dgm:spPr/>
    </dgm:pt>
    <dgm:pt modelId="{8888BE93-4E63-4117-A06F-8AD6F29F4987}" type="pres">
      <dgm:prSet presAssocID="{C36937AD-B5B0-4454-9D08-2FBD7A77ACB9}" presName="FinalChildText" presStyleLbl="revTx" presStyleIdx="4" presStyleCnt="5" custScaleX="297036" custLinFactNeighborX="78078" custLinFactNeighborY="-2620">
        <dgm:presLayoutVars>
          <dgm:chMax val="0"/>
          <dgm:chPref val="0"/>
          <dgm:bulletEnabled val="1"/>
        </dgm:presLayoutVars>
      </dgm:prSet>
      <dgm:spPr/>
    </dgm:pt>
  </dgm:ptLst>
  <dgm:cxnLst>
    <dgm:cxn modelId="{77521B05-EBF9-4A30-B69D-660D6FEEA855}" type="presOf" srcId="{C36937AD-B5B0-4454-9D08-2FBD7A77ACB9}" destId="{44891B0B-0FCA-4E6D-A672-F6771B2D0F00}" srcOrd="0" destOrd="0" presId="urn:microsoft.com/office/officeart/2005/8/layout/StepDownProcess"/>
    <dgm:cxn modelId="{65AA020A-61D5-4170-89C4-68BDCE004B01}" type="presOf" srcId="{F56AFE77-E679-48DB-B42B-EC109AC029B9}" destId="{51CDC4BC-36EA-4543-8FF4-6604E7FC41E2}" srcOrd="0" destOrd="0" presId="urn:microsoft.com/office/officeart/2005/8/layout/StepDownProcess"/>
    <dgm:cxn modelId="{E5FEE00B-AE40-472C-96D8-5C042EAB4A1E}" srcId="{C36937AD-B5B0-4454-9D08-2FBD7A77ACB9}" destId="{BF5F68B1-1433-49F1-88DB-4349C1E5C8DC}" srcOrd="1" destOrd="0" parTransId="{E1A690A0-51F5-48F0-AF10-F8A7EA044536}" sibTransId="{47B4BA13-BB9F-4901-909A-0681BD0AD6EA}"/>
    <dgm:cxn modelId="{5CBC650F-D021-4498-956C-E24B4A867254}" type="presOf" srcId="{77C8B85D-1D4B-4135-B865-8E196C5B42F1}" destId="{9A47FBD6-BC22-4745-AAFA-16B751D412BE}" srcOrd="0" destOrd="0" presId="urn:microsoft.com/office/officeart/2005/8/layout/StepDownProcess"/>
    <dgm:cxn modelId="{6277EA12-6D4E-4806-88B7-928AAB3E007D}" srcId="{824D83B8-90A1-45A0-B101-D279B723FA9F}" destId="{0A6D3411-AA05-43BB-B298-606B825EDDD3}" srcOrd="2" destOrd="0" parTransId="{E6810279-A75F-480C-87F0-B070B3A8AE82}" sibTransId="{A42F22C8-2202-4D00-AA75-538CD90C65DF}"/>
    <dgm:cxn modelId="{4A656B1B-8A6C-431A-ABBC-3B0CA4197ADC}" type="presOf" srcId="{0708F4E2-AB2B-42E1-9F97-0D6521B0C8EB}" destId="{BC2B0E4D-B033-4419-9F40-5BFC8558A075}" srcOrd="0" destOrd="0" presId="urn:microsoft.com/office/officeart/2005/8/layout/StepDownProcess"/>
    <dgm:cxn modelId="{CF184F1E-2B20-4C88-AA37-76521B853E47}" srcId="{77C8B85D-1D4B-4135-B865-8E196C5B42F1}" destId="{E8EAD4A3-C521-4E29-981D-2A6655145CBB}" srcOrd="0" destOrd="0" parTransId="{2BB33F72-65FB-439D-AB82-06C365AFF0FF}" sibTransId="{98ED66A8-740E-487E-B8C6-812AF0959D50}"/>
    <dgm:cxn modelId="{BB3C531F-2828-43A1-A07B-7F6D148C0C4C}" type="presOf" srcId="{EA845EAF-B387-4265-ABCF-AD92ACA0273D}" destId="{BC2B0E4D-B033-4419-9F40-5BFC8558A075}" srcOrd="0" destOrd="1" presId="urn:microsoft.com/office/officeart/2005/8/layout/StepDownProcess"/>
    <dgm:cxn modelId="{F5012C21-4CB8-4ACF-8659-D994DE67850C}" srcId="{C36937AD-B5B0-4454-9D08-2FBD7A77ACB9}" destId="{4A1984BB-D14E-4291-9411-CB3DF7CF8F46}" srcOrd="0" destOrd="0" parTransId="{30888D66-DEB8-46B6-B5D6-2FB4B7C465CD}" sibTransId="{52022D09-B347-47D4-A49B-530BD6D0D8E3}"/>
    <dgm:cxn modelId="{BF39E72B-DCF7-4720-9DB5-4406A34FCCAF}" type="presOf" srcId="{7CAAEA35-D372-4322-9F1C-ED05B037AF4C}" destId="{6CF3D74A-B287-4505-9ED7-F36708A487A0}" srcOrd="0" destOrd="0" presId="urn:microsoft.com/office/officeart/2005/8/layout/StepDownProcess"/>
    <dgm:cxn modelId="{45CE3131-E7E7-4B3D-B18E-6CAEACA7F2F1}" type="presOf" srcId="{BF5F68B1-1433-49F1-88DB-4349C1E5C8DC}" destId="{8888BE93-4E63-4117-A06F-8AD6F29F4987}" srcOrd="0" destOrd="1" presId="urn:microsoft.com/office/officeart/2005/8/layout/StepDownProcess"/>
    <dgm:cxn modelId="{21E4AB5F-9769-465E-ADF3-FA4AFDE212E4}" type="presOf" srcId="{4746FFE3-9299-4E7B-A47C-3C4C5EEC595D}" destId="{60B97414-F07A-4E7B-A233-5DF18AADDE3B}" srcOrd="0" destOrd="0" presId="urn:microsoft.com/office/officeart/2005/8/layout/StepDownProcess"/>
    <dgm:cxn modelId="{F4C7D162-E162-4EDB-83C2-8D4D1049FF1D}" srcId="{672DAF00-31B7-46D9-8DC9-A859702CDC4A}" destId="{F56AFE77-E679-48DB-B42B-EC109AC029B9}" srcOrd="3" destOrd="0" parTransId="{70061DB5-43A4-4B7A-AD09-5CFB47F59251}" sibTransId="{AE106595-3B7A-4E94-AF5A-7EA7155DC4FC}"/>
    <dgm:cxn modelId="{BCDAED67-72A0-4443-B2AD-2336CC755ABF}" srcId="{F56AFE77-E679-48DB-B42B-EC109AC029B9}" destId="{64BFE64A-4E6F-4242-ADCF-F05B0FB9286F}" srcOrd="1" destOrd="0" parTransId="{3CC9E106-5E0E-47B7-BE3E-BF6178C3B39E}" sibTransId="{B256192B-D7C4-4F83-80AB-319070D1107F}"/>
    <dgm:cxn modelId="{19885E52-F700-43C2-B143-72B571132F54}" type="presOf" srcId="{672DAF00-31B7-46D9-8DC9-A859702CDC4A}" destId="{7B70919A-4A85-4844-8DE9-8CA7C9085365}" srcOrd="0" destOrd="0" presId="urn:microsoft.com/office/officeart/2005/8/layout/StepDownProcess"/>
    <dgm:cxn modelId="{E455707B-4C31-473F-AE62-83372E46EC06}" type="presOf" srcId="{64BFE64A-4E6F-4242-ADCF-F05B0FB9286F}" destId="{EC4A3D13-48FA-4BBB-84A5-954490FFBDC3}" srcOrd="0" destOrd="1" presId="urn:microsoft.com/office/officeart/2005/8/layout/StepDownProcess"/>
    <dgm:cxn modelId="{141FDA7B-A8D5-4FC6-85F8-97D6629B0AA4}" srcId="{672DAF00-31B7-46D9-8DC9-A859702CDC4A}" destId="{7CAAEA35-D372-4322-9F1C-ED05B037AF4C}" srcOrd="0" destOrd="0" parTransId="{A0731916-B9FA-4D43-B46B-AD0BE04B6BDE}" sibTransId="{345C6CA1-02D1-4561-B229-C12C415974D0}"/>
    <dgm:cxn modelId="{33E60581-70DC-4C3E-9782-401181668B40}" type="presOf" srcId="{0A6D3411-AA05-43BB-B298-606B825EDDD3}" destId="{BC2B0E4D-B033-4419-9F40-5BFC8558A075}" srcOrd="0" destOrd="2" presId="urn:microsoft.com/office/officeart/2005/8/layout/StepDownProcess"/>
    <dgm:cxn modelId="{7C08808B-65C5-45FC-B362-614EC47C4F28}" srcId="{672DAF00-31B7-46D9-8DC9-A859702CDC4A}" destId="{C36937AD-B5B0-4454-9D08-2FBD7A77ACB9}" srcOrd="4" destOrd="0" parTransId="{2F63C41D-A5B3-450A-B2C5-D62175FAA2BE}" sibTransId="{9B5B4E87-F61D-4A9E-A1ED-CCB2C05D3ECB}"/>
    <dgm:cxn modelId="{A16E7097-6F02-44AB-BFB2-0BE5831F71B6}" type="presOf" srcId="{824D83B8-90A1-45A0-B101-D279B723FA9F}" destId="{7C8AB584-BC45-47DF-8804-A0D75562C4C6}" srcOrd="0" destOrd="0" presId="urn:microsoft.com/office/officeart/2005/8/layout/StepDownProcess"/>
    <dgm:cxn modelId="{C705639B-D0B2-4DE5-8BDC-F9736635E2AE}" srcId="{672DAF00-31B7-46D9-8DC9-A859702CDC4A}" destId="{77C8B85D-1D4B-4135-B865-8E196C5B42F1}" srcOrd="2" destOrd="0" parTransId="{7FFB1ABE-8FCA-4514-8858-E6BC138C0213}" sibTransId="{8A643901-3F78-4015-AD14-1D2695DE2B48}"/>
    <dgm:cxn modelId="{4FB60CAC-22E1-4B97-8C19-FD5A55A5AB27}" type="presOf" srcId="{C5A29D0A-9DC7-4CC2-8F36-82C65C3D52B5}" destId="{EC4A3D13-48FA-4BBB-84A5-954490FFBDC3}" srcOrd="0" destOrd="2" presId="urn:microsoft.com/office/officeart/2005/8/layout/StepDownProcess"/>
    <dgm:cxn modelId="{7F9843AF-812E-4ECF-9358-A1EA43557311}" srcId="{F56AFE77-E679-48DB-B42B-EC109AC029B9}" destId="{BB0C26FE-BFEA-4E46-ADCC-227720271CAF}" srcOrd="0" destOrd="0" parTransId="{F9E93E02-AA76-4812-830E-5F3913C516CC}" sibTransId="{5FA42F15-0533-4489-965A-628AE6188C4C}"/>
    <dgm:cxn modelId="{DD77B5B8-AB1F-4CB9-96A6-000CD247C463}" srcId="{824D83B8-90A1-45A0-B101-D279B723FA9F}" destId="{EA845EAF-B387-4265-ABCF-AD92ACA0273D}" srcOrd="1" destOrd="0" parTransId="{7D7EADFE-9EE9-478E-9D1C-CFEA7E027C75}" sibTransId="{95BA115B-DB28-4C68-B531-52B4230DE1AB}"/>
    <dgm:cxn modelId="{913AE2C4-A37F-49AF-A38B-510461BFCCC9}" srcId="{7CAAEA35-D372-4322-9F1C-ED05B037AF4C}" destId="{4746FFE3-9299-4E7B-A47C-3C4C5EEC595D}" srcOrd="0" destOrd="0" parTransId="{24FD193D-C619-4C14-B160-472E572FFD38}" sibTransId="{DE55EC31-14B2-48F1-964E-96FF199D9195}"/>
    <dgm:cxn modelId="{82B3B6C8-EC03-4F14-8CC4-EFCC175CE95C}" type="presOf" srcId="{E8EAD4A3-C521-4E29-981D-2A6655145CBB}" destId="{ABBA6C16-A1AE-4B3A-9C30-68A9E3CFDA82}" srcOrd="0" destOrd="0" presId="urn:microsoft.com/office/officeart/2005/8/layout/StepDownProcess"/>
    <dgm:cxn modelId="{D2B646CD-9ECC-4248-BD04-6ABCC1AC85C7}" srcId="{824D83B8-90A1-45A0-B101-D279B723FA9F}" destId="{0708F4E2-AB2B-42E1-9F97-0D6521B0C8EB}" srcOrd="0" destOrd="0" parTransId="{72B98FAC-CE39-4F99-B9BD-5A4BD9AD8114}" sibTransId="{1F09951A-CFCB-43A5-ACDD-2B687C5DF3C9}"/>
    <dgm:cxn modelId="{4EFF3AD3-8EC4-466B-A82E-72C9781A03F2}" srcId="{672DAF00-31B7-46D9-8DC9-A859702CDC4A}" destId="{824D83B8-90A1-45A0-B101-D279B723FA9F}" srcOrd="1" destOrd="0" parTransId="{93DD00DD-07FC-4529-80F1-A50CED48106E}" sibTransId="{7354DB39-62E1-4EA6-9C16-85CF70F865C0}"/>
    <dgm:cxn modelId="{02D677EA-676A-4364-AD17-8365FF783359}" type="presOf" srcId="{BB0C26FE-BFEA-4E46-ADCC-227720271CAF}" destId="{EC4A3D13-48FA-4BBB-84A5-954490FFBDC3}" srcOrd="0" destOrd="0" presId="urn:microsoft.com/office/officeart/2005/8/layout/StepDownProcess"/>
    <dgm:cxn modelId="{F19652F3-7EAD-4B86-B9C1-8F0CC6B3820E}" type="presOf" srcId="{4A1984BB-D14E-4291-9411-CB3DF7CF8F46}" destId="{8888BE93-4E63-4117-A06F-8AD6F29F4987}" srcOrd="0" destOrd="0" presId="urn:microsoft.com/office/officeart/2005/8/layout/StepDownProcess"/>
    <dgm:cxn modelId="{B05E75FF-9CA4-4A09-8718-19022ABEEDB6}" srcId="{F56AFE77-E679-48DB-B42B-EC109AC029B9}" destId="{C5A29D0A-9DC7-4CC2-8F36-82C65C3D52B5}" srcOrd="2" destOrd="0" parTransId="{2DDA1211-BFA2-4D07-9241-F9A46B3D7EC5}" sibTransId="{5D5BABA9-1B8C-4A30-8127-B3BBCEB9ED27}"/>
    <dgm:cxn modelId="{DF3E6C54-C5F1-4F65-82DE-E6CEF8BAA85E}" type="presParOf" srcId="{7B70919A-4A85-4844-8DE9-8CA7C9085365}" destId="{1E594016-614B-41FC-BBCF-AC0D4D37E8EA}" srcOrd="0" destOrd="0" presId="urn:microsoft.com/office/officeart/2005/8/layout/StepDownProcess"/>
    <dgm:cxn modelId="{B94C99E6-CD27-465A-9935-565C98B6BC08}" type="presParOf" srcId="{1E594016-614B-41FC-BBCF-AC0D4D37E8EA}" destId="{29B4BBCD-AAA9-4BF6-8D70-8997168C3D0B}" srcOrd="0" destOrd="0" presId="urn:microsoft.com/office/officeart/2005/8/layout/StepDownProcess"/>
    <dgm:cxn modelId="{D62308B6-C9CC-4DF2-85EB-A3262131D5F7}" type="presParOf" srcId="{1E594016-614B-41FC-BBCF-AC0D4D37E8EA}" destId="{6CF3D74A-B287-4505-9ED7-F36708A487A0}" srcOrd="1" destOrd="0" presId="urn:microsoft.com/office/officeart/2005/8/layout/StepDownProcess"/>
    <dgm:cxn modelId="{A9CEF8BD-9934-407C-9286-24EEBEC98A62}" type="presParOf" srcId="{1E594016-614B-41FC-BBCF-AC0D4D37E8EA}" destId="{60B97414-F07A-4E7B-A233-5DF18AADDE3B}" srcOrd="2" destOrd="0" presId="urn:microsoft.com/office/officeart/2005/8/layout/StepDownProcess"/>
    <dgm:cxn modelId="{DBAF0F15-BB7F-47B2-9C8E-0851A5B00E41}" type="presParOf" srcId="{7B70919A-4A85-4844-8DE9-8CA7C9085365}" destId="{B930B212-F78C-467E-9982-6AD41F79B4C0}" srcOrd="1" destOrd="0" presId="urn:microsoft.com/office/officeart/2005/8/layout/StepDownProcess"/>
    <dgm:cxn modelId="{A4891468-14D4-4B4C-BE34-7EF04CF48754}" type="presParOf" srcId="{7B70919A-4A85-4844-8DE9-8CA7C9085365}" destId="{E48A45EC-BCE4-49AE-8A07-F105624B4A89}" srcOrd="2" destOrd="0" presId="urn:microsoft.com/office/officeart/2005/8/layout/StepDownProcess"/>
    <dgm:cxn modelId="{9D0500F1-0145-4C12-B952-ABA8CE9328BD}" type="presParOf" srcId="{E48A45EC-BCE4-49AE-8A07-F105624B4A89}" destId="{CC0F732B-95F5-4979-9A39-057E8456C536}" srcOrd="0" destOrd="0" presId="urn:microsoft.com/office/officeart/2005/8/layout/StepDownProcess"/>
    <dgm:cxn modelId="{70A4DCB6-E862-4B4D-8FCF-97BBD50F526F}" type="presParOf" srcId="{E48A45EC-BCE4-49AE-8A07-F105624B4A89}" destId="{7C8AB584-BC45-47DF-8804-A0D75562C4C6}" srcOrd="1" destOrd="0" presId="urn:microsoft.com/office/officeart/2005/8/layout/StepDownProcess"/>
    <dgm:cxn modelId="{8A23BC78-8B65-4F0E-94CC-0F03AF30136B}" type="presParOf" srcId="{E48A45EC-BCE4-49AE-8A07-F105624B4A89}" destId="{BC2B0E4D-B033-4419-9F40-5BFC8558A075}" srcOrd="2" destOrd="0" presId="urn:microsoft.com/office/officeart/2005/8/layout/StepDownProcess"/>
    <dgm:cxn modelId="{10928322-4479-46F2-ABA0-DA089F22CDC5}" type="presParOf" srcId="{7B70919A-4A85-4844-8DE9-8CA7C9085365}" destId="{C7E2F3C1-6998-422A-AB18-DA0DFAB99555}" srcOrd="3" destOrd="0" presId="urn:microsoft.com/office/officeart/2005/8/layout/StepDownProcess"/>
    <dgm:cxn modelId="{819ECC21-0FB9-44D5-B9BA-46721B7285C9}" type="presParOf" srcId="{7B70919A-4A85-4844-8DE9-8CA7C9085365}" destId="{966AD1BF-268B-409C-A780-86710F856C88}" srcOrd="4" destOrd="0" presId="urn:microsoft.com/office/officeart/2005/8/layout/StepDownProcess"/>
    <dgm:cxn modelId="{6A4A8CC1-5947-4F76-B335-6817345E9710}" type="presParOf" srcId="{966AD1BF-268B-409C-A780-86710F856C88}" destId="{1EA68BE0-4064-4B53-ABCC-C1BDE7D84674}" srcOrd="0" destOrd="0" presId="urn:microsoft.com/office/officeart/2005/8/layout/StepDownProcess"/>
    <dgm:cxn modelId="{B248BD35-2A06-4A30-BE9D-6AE4AB73F569}" type="presParOf" srcId="{966AD1BF-268B-409C-A780-86710F856C88}" destId="{9A47FBD6-BC22-4745-AAFA-16B751D412BE}" srcOrd="1" destOrd="0" presId="urn:microsoft.com/office/officeart/2005/8/layout/StepDownProcess"/>
    <dgm:cxn modelId="{6BD33D73-7111-4F52-9977-752A091A341C}" type="presParOf" srcId="{966AD1BF-268B-409C-A780-86710F856C88}" destId="{ABBA6C16-A1AE-4B3A-9C30-68A9E3CFDA82}" srcOrd="2" destOrd="0" presId="urn:microsoft.com/office/officeart/2005/8/layout/StepDownProcess"/>
    <dgm:cxn modelId="{1CD8A49F-D83D-4048-85BE-5F186377CDF8}" type="presParOf" srcId="{7B70919A-4A85-4844-8DE9-8CA7C9085365}" destId="{7960CC7F-F8FD-4064-9D13-656C197979E5}" srcOrd="5" destOrd="0" presId="urn:microsoft.com/office/officeart/2005/8/layout/StepDownProcess"/>
    <dgm:cxn modelId="{4A353FD7-DE02-43AE-811F-18DF99A8749A}" type="presParOf" srcId="{7B70919A-4A85-4844-8DE9-8CA7C9085365}" destId="{06459E03-DEB9-41C4-A21B-AC4F192F7FE1}" srcOrd="6" destOrd="0" presId="urn:microsoft.com/office/officeart/2005/8/layout/StepDownProcess"/>
    <dgm:cxn modelId="{BD2B9E36-3F4D-4540-B0D1-6F2B18B494D6}" type="presParOf" srcId="{06459E03-DEB9-41C4-A21B-AC4F192F7FE1}" destId="{454D0F3D-6D31-49F0-8D9F-554F706DFBBD}" srcOrd="0" destOrd="0" presId="urn:microsoft.com/office/officeart/2005/8/layout/StepDownProcess"/>
    <dgm:cxn modelId="{45FC791B-24A1-4DF5-BE17-6AA4A248EC9F}" type="presParOf" srcId="{06459E03-DEB9-41C4-A21B-AC4F192F7FE1}" destId="{51CDC4BC-36EA-4543-8FF4-6604E7FC41E2}" srcOrd="1" destOrd="0" presId="urn:microsoft.com/office/officeart/2005/8/layout/StepDownProcess"/>
    <dgm:cxn modelId="{14619993-26AA-48E9-B56D-25656BCD02CF}" type="presParOf" srcId="{06459E03-DEB9-41C4-A21B-AC4F192F7FE1}" destId="{EC4A3D13-48FA-4BBB-84A5-954490FFBDC3}" srcOrd="2" destOrd="0" presId="urn:microsoft.com/office/officeart/2005/8/layout/StepDownProcess"/>
    <dgm:cxn modelId="{C105F6DA-D95D-4A4F-9EC1-006E55A2532B}" type="presParOf" srcId="{7B70919A-4A85-4844-8DE9-8CA7C9085365}" destId="{699BB772-F784-48B2-A1CE-A219F97C2760}" srcOrd="7" destOrd="0" presId="urn:microsoft.com/office/officeart/2005/8/layout/StepDownProcess"/>
    <dgm:cxn modelId="{637DD7B5-BA04-4594-9EC3-19809A4CE511}" type="presParOf" srcId="{7B70919A-4A85-4844-8DE9-8CA7C9085365}" destId="{DF48F844-3488-411D-9D8A-9CF666DD8998}" srcOrd="8" destOrd="0" presId="urn:microsoft.com/office/officeart/2005/8/layout/StepDownProcess"/>
    <dgm:cxn modelId="{F5946271-EF3C-4BAE-84D2-F7243EE3B6B0}" type="presParOf" srcId="{DF48F844-3488-411D-9D8A-9CF666DD8998}" destId="{44891B0B-0FCA-4E6D-A672-F6771B2D0F00}" srcOrd="0" destOrd="0" presId="urn:microsoft.com/office/officeart/2005/8/layout/StepDownProcess"/>
    <dgm:cxn modelId="{2A7E04A0-AFEF-4155-838E-7B839EB9076B}" type="presParOf" srcId="{DF48F844-3488-411D-9D8A-9CF666DD8998}" destId="{8888BE93-4E63-4117-A06F-8AD6F29F4987}" srcOrd="1" destOrd="0" presId="urn:microsoft.com/office/officeart/2005/8/layout/StepDownProcess"/>
  </dgm:cxnLst>
  <dgm:bg>
    <a:solidFill>
      <a:schemeClr val="bg1"/>
    </a:solidFill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B4BBCD-AAA9-4BF6-8D70-8997168C3D0B}">
      <dsp:nvSpPr>
        <dsp:cNvPr id="0" name=""/>
        <dsp:cNvSpPr/>
      </dsp:nvSpPr>
      <dsp:spPr>
        <a:xfrm rot="5400000">
          <a:off x="993788" y="913184"/>
          <a:ext cx="759822" cy="865031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tx1">
            <a:lumMod val="50000"/>
            <a:lumOff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CF3D74A-B287-4505-9ED7-F36708A487A0}">
      <dsp:nvSpPr>
        <dsp:cNvPr id="0" name=""/>
        <dsp:cNvSpPr/>
      </dsp:nvSpPr>
      <dsp:spPr>
        <a:xfrm>
          <a:off x="431368" y="30794"/>
          <a:ext cx="1876380" cy="895324"/>
        </a:xfrm>
        <a:prstGeom prst="roundRect">
          <a:avLst>
            <a:gd name="adj" fmla="val 16670"/>
          </a:avLst>
        </a:prstGeom>
        <a:solidFill>
          <a:srgbClr val="1F4A4D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600" kern="1200" dirty="0">
              <a:latin typeface="Arial" panose="020B0604020202020204" pitchFamily="34" charset="0"/>
              <a:cs typeface="Arial" panose="020B0604020202020204" pitchFamily="34" charset="0"/>
            </a:rPr>
            <a:t>Búsqueda sistemática</a:t>
          </a:r>
        </a:p>
      </dsp:txBody>
      <dsp:txXfrm>
        <a:off x="475082" y="74508"/>
        <a:ext cx="1788952" cy="807896"/>
      </dsp:txXfrm>
    </dsp:sp>
    <dsp:sp modelId="{60B97414-F07A-4E7B-A233-5DF18AADDE3B}">
      <dsp:nvSpPr>
        <dsp:cNvPr id="0" name=""/>
        <dsp:cNvSpPr/>
      </dsp:nvSpPr>
      <dsp:spPr>
        <a:xfrm>
          <a:off x="2386027" y="155839"/>
          <a:ext cx="2424172" cy="7236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400" kern="1200" dirty="0">
              <a:latin typeface="Arial" panose="020B0604020202020204" pitchFamily="34" charset="0"/>
              <a:cs typeface="Arial" panose="020B0604020202020204" pitchFamily="34" charset="0"/>
            </a:rPr>
            <a:t>MEDLINE, </a:t>
          </a:r>
          <a:r>
            <a:rPr lang="es-MX" sz="1400" kern="1200" dirty="0" err="1">
              <a:latin typeface="Arial" panose="020B0604020202020204" pitchFamily="34" charset="0"/>
              <a:cs typeface="Arial" panose="020B0604020202020204" pitchFamily="34" charset="0"/>
            </a:rPr>
            <a:t>PsycINFO</a:t>
          </a:r>
          <a:r>
            <a:rPr lang="es-MX" sz="1400" kern="1200" dirty="0">
              <a:latin typeface="Arial" panose="020B0604020202020204" pitchFamily="34" charset="0"/>
              <a:cs typeface="Arial" panose="020B0604020202020204" pitchFamily="34" charset="0"/>
            </a:rPr>
            <a:t>, Cochrane Library y LILACS </a:t>
          </a:r>
          <a:endParaRPr lang="es-CL" sz="1400" kern="1200" dirty="0"/>
        </a:p>
      </dsp:txBody>
      <dsp:txXfrm>
        <a:off x="2386027" y="155839"/>
        <a:ext cx="2424172" cy="723640"/>
      </dsp:txXfrm>
    </dsp:sp>
    <dsp:sp modelId="{CC0F732B-95F5-4979-9A39-057E8456C536}">
      <dsp:nvSpPr>
        <dsp:cNvPr id="0" name=""/>
        <dsp:cNvSpPr/>
      </dsp:nvSpPr>
      <dsp:spPr>
        <a:xfrm rot="5400000">
          <a:off x="2661603" y="1878522"/>
          <a:ext cx="759822" cy="865031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tx1">
            <a:lumMod val="50000"/>
            <a:lumOff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C8AB584-BC45-47DF-8804-A0D75562C4C6}">
      <dsp:nvSpPr>
        <dsp:cNvPr id="0" name=""/>
        <dsp:cNvSpPr/>
      </dsp:nvSpPr>
      <dsp:spPr>
        <a:xfrm>
          <a:off x="1863749" y="1009796"/>
          <a:ext cx="1876380" cy="895324"/>
        </a:xfrm>
        <a:prstGeom prst="roundRect">
          <a:avLst>
            <a:gd name="adj" fmla="val 16670"/>
          </a:avLst>
        </a:prstGeom>
        <a:solidFill>
          <a:srgbClr val="2B666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600" kern="1200">
              <a:latin typeface="Arial" panose="020B0604020202020204" pitchFamily="34" charset="0"/>
              <a:cs typeface="Arial" panose="020B0604020202020204" pitchFamily="34" charset="0"/>
            </a:rPr>
            <a:t>Criterios de inclusión</a:t>
          </a:r>
          <a:endParaRPr lang="es-CL" sz="1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907463" y="1053510"/>
        <a:ext cx="1788952" cy="807896"/>
      </dsp:txXfrm>
    </dsp:sp>
    <dsp:sp modelId="{BC2B0E4D-B033-4419-9F40-5BFC8558A075}">
      <dsp:nvSpPr>
        <dsp:cNvPr id="0" name=""/>
        <dsp:cNvSpPr/>
      </dsp:nvSpPr>
      <dsp:spPr>
        <a:xfrm>
          <a:off x="3782206" y="1108831"/>
          <a:ext cx="4521048" cy="7236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400" kern="1200" dirty="0">
              <a:latin typeface="Arial" panose="020B0604020202020204" pitchFamily="34" charset="0"/>
              <a:cs typeface="Arial" panose="020B0604020202020204" pitchFamily="34" charset="0"/>
            </a:rPr>
            <a:t>Revisiones sistemáticas </a:t>
          </a:r>
          <a:endParaRPr lang="es-CL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400" kern="1200" dirty="0">
              <a:latin typeface="Arial" panose="020B0604020202020204" pitchFamily="34" charset="0"/>
              <a:cs typeface="Arial" panose="020B0604020202020204" pitchFamily="34" charset="0"/>
            </a:rPr>
            <a:t>Indicadores de calidad para personas con demencia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400" kern="1200" dirty="0">
              <a:latin typeface="Arial" panose="020B0604020202020204" pitchFamily="34" charset="0"/>
              <a:cs typeface="Arial" panose="020B0604020202020204" pitchFamily="34" charset="0"/>
            </a:rPr>
            <a:t>Publicadas entre 2014 y 2024</a:t>
          </a:r>
        </a:p>
      </dsp:txBody>
      <dsp:txXfrm>
        <a:off x="3782206" y="1108831"/>
        <a:ext cx="4521048" cy="723640"/>
      </dsp:txXfrm>
    </dsp:sp>
    <dsp:sp modelId="{1EA68BE0-4064-4B53-ABCC-C1BDE7D84674}">
      <dsp:nvSpPr>
        <dsp:cNvPr id="0" name=""/>
        <dsp:cNvSpPr/>
      </dsp:nvSpPr>
      <dsp:spPr>
        <a:xfrm rot="5400000">
          <a:off x="4063568" y="2923998"/>
          <a:ext cx="759822" cy="865031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tx1">
            <a:lumMod val="50000"/>
            <a:lumOff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A47FBD6-BC22-4745-AAFA-16B751D412BE}">
      <dsp:nvSpPr>
        <dsp:cNvPr id="0" name=""/>
        <dsp:cNvSpPr/>
      </dsp:nvSpPr>
      <dsp:spPr>
        <a:xfrm>
          <a:off x="3618174" y="1975430"/>
          <a:ext cx="1876380" cy="895324"/>
        </a:xfrm>
        <a:prstGeom prst="roundRect">
          <a:avLst>
            <a:gd name="adj" fmla="val 16670"/>
          </a:avLst>
        </a:prstGeom>
        <a:solidFill>
          <a:srgbClr val="43A0A7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600" kern="1200" dirty="0">
              <a:latin typeface="Arial" panose="020B0604020202020204" pitchFamily="34" charset="0"/>
              <a:cs typeface="Arial" panose="020B0604020202020204" pitchFamily="34" charset="0"/>
            </a:rPr>
            <a:t>Revisores independientes</a:t>
          </a:r>
        </a:p>
      </dsp:txBody>
      <dsp:txXfrm>
        <a:off x="3661888" y="2019144"/>
        <a:ext cx="1788952" cy="807896"/>
      </dsp:txXfrm>
    </dsp:sp>
    <dsp:sp modelId="{ABBA6C16-A1AE-4B3A-9C30-68A9E3CFDA82}">
      <dsp:nvSpPr>
        <dsp:cNvPr id="0" name=""/>
        <dsp:cNvSpPr/>
      </dsp:nvSpPr>
      <dsp:spPr>
        <a:xfrm>
          <a:off x="5575276" y="2057777"/>
          <a:ext cx="3068677" cy="7236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400" kern="1200" dirty="0">
              <a:latin typeface="Arial" panose="020B0604020202020204" pitchFamily="34" charset="0"/>
              <a:cs typeface="Arial" panose="020B0604020202020204" pitchFamily="34" charset="0"/>
            </a:rPr>
            <a:t>Dos revisores independientes títulos, </a:t>
          </a:r>
          <a:r>
            <a:rPr lang="es-MX" sz="1400" kern="1200" dirty="0" err="1">
              <a:latin typeface="Arial" panose="020B0604020202020204" pitchFamily="34" charset="0"/>
              <a:cs typeface="Arial" panose="020B0604020202020204" pitchFamily="34" charset="0"/>
            </a:rPr>
            <a:t>abstract</a:t>
          </a:r>
          <a:r>
            <a:rPr lang="es-MX" sz="1400" kern="1200" dirty="0">
              <a:latin typeface="Arial" panose="020B0604020202020204" pitchFamily="34" charset="0"/>
              <a:cs typeface="Arial" panose="020B0604020202020204" pitchFamily="34" charset="0"/>
            </a:rPr>
            <a:t> y full </a:t>
          </a:r>
          <a:r>
            <a:rPr lang="es-MX" sz="1400" kern="1200" dirty="0" err="1">
              <a:latin typeface="Arial" panose="020B0604020202020204" pitchFamily="34" charset="0"/>
              <a:cs typeface="Arial" panose="020B0604020202020204" pitchFamily="34" charset="0"/>
            </a:rPr>
            <a:t>text</a:t>
          </a:r>
          <a:endParaRPr lang="es-CL" sz="1400" kern="1200" dirty="0"/>
        </a:p>
      </dsp:txBody>
      <dsp:txXfrm>
        <a:off x="5575276" y="2057777"/>
        <a:ext cx="3068677" cy="723640"/>
      </dsp:txXfrm>
    </dsp:sp>
    <dsp:sp modelId="{454D0F3D-6D31-49F0-8D9F-554F706DFBBD}">
      <dsp:nvSpPr>
        <dsp:cNvPr id="0" name=""/>
        <dsp:cNvSpPr/>
      </dsp:nvSpPr>
      <dsp:spPr>
        <a:xfrm rot="5400000">
          <a:off x="5736620" y="3853396"/>
          <a:ext cx="759822" cy="865031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tx1">
            <a:lumMod val="50000"/>
            <a:lumOff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1CDC4BC-36EA-4543-8FF4-6604E7FC41E2}">
      <dsp:nvSpPr>
        <dsp:cNvPr id="0" name=""/>
        <dsp:cNvSpPr/>
      </dsp:nvSpPr>
      <dsp:spPr>
        <a:xfrm>
          <a:off x="4889841" y="2985562"/>
          <a:ext cx="1876380" cy="895324"/>
        </a:xfrm>
        <a:prstGeom prst="roundRect">
          <a:avLst>
            <a:gd name="adj" fmla="val 16670"/>
          </a:avLst>
        </a:prstGeom>
        <a:solidFill>
          <a:srgbClr val="5DB8B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600" kern="1200" dirty="0">
              <a:latin typeface="Arial" panose="020B0604020202020204" pitchFamily="34" charset="0"/>
              <a:cs typeface="Arial" panose="020B0604020202020204" pitchFamily="34" charset="0"/>
            </a:rPr>
            <a:t>Clasificación de indicadores</a:t>
          </a:r>
        </a:p>
      </dsp:txBody>
      <dsp:txXfrm>
        <a:off x="4933555" y="3029276"/>
        <a:ext cx="1788952" cy="807896"/>
      </dsp:txXfrm>
    </dsp:sp>
    <dsp:sp modelId="{EC4A3D13-48FA-4BBB-84A5-954490FFBDC3}">
      <dsp:nvSpPr>
        <dsp:cNvPr id="0" name=""/>
        <dsp:cNvSpPr/>
      </dsp:nvSpPr>
      <dsp:spPr>
        <a:xfrm>
          <a:off x="6795541" y="3119047"/>
          <a:ext cx="4588234" cy="7236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400" kern="1200" dirty="0">
              <a:latin typeface="Arial" panose="020B0604020202020204" pitchFamily="34" charset="0"/>
              <a:cs typeface="Arial" panose="020B0604020202020204" pitchFamily="34" charset="0"/>
            </a:rPr>
            <a:t>Tipo de indicador </a:t>
          </a:r>
          <a:r>
            <a:rPr lang="es-MX" sz="1200" kern="1200" dirty="0">
              <a:latin typeface="Arial" panose="020B0604020202020204" pitchFamily="34" charset="0"/>
              <a:cs typeface="Arial" panose="020B0604020202020204" pitchFamily="34" charset="0"/>
            </a:rPr>
            <a:t>(estructura, proceso y resultado)</a:t>
          </a:r>
          <a:r>
            <a:rPr lang="es-MX" sz="1400" kern="1200" baseline="30000" dirty="0">
              <a:latin typeface="Arial" panose="020B0604020202020204" pitchFamily="34" charset="0"/>
              <a:cs typeface="Arial" panose="020B0604020202020204" pitchFamily="34" charset="0"/>
            </a:rPr>
            <a:t>(5)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400" kern="1200" dirty="0">
              <a:latin typeface="Arial" panose="020B0604020202020204" pitchFamily="34" charset="0"/>
              <a:cs typeface="Arial" panose="020B0604020202020204" pitchFamily="34" charset="0"/>
            </a:rPr>
            <a:t>Etapa de cuidado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400" kern="1200" dirty="0">
              <a:latin typeface="Arial" panose="020B0604020202020204" pitchFamily="34" charset="0"/>
              <a:cs typeface="Arial" panose="020B0604020202020204" pitchFamily="34" charset="0"/>
            </a:rPr>
            <a:t>Nivel de la atención </a:t>
          </a:r>
          <a:r>
            <a:rPr lang="es-MX" sz="1200" kern="1200" dirty="0">
              <a:latin typeface="Arial" panose="020B0604020202020204" pitchFamily="34" charset="0"/>
              <a:cs typeface="Arial" panose="020B0604020202020204" pitchFamily="34" charset="0"/>
            </a:rPr>
            <a:t>(ambulatorio, hospitalario, larga estadía)</a:t>
          </a:r>
          <a:endParaRPr lang="es-MX" sz="1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795541" y="3119047"/>
        <a:ext cx="4588234" cy="723640"/>
      </dsp:txXfrm>
    </dsp:sp>
    <dsp:sp modelId="{44891B0B-0FCA-4E6D-A672-F6771B2D0F00}">
      <dsp:nvSpPr>
        <dsp:cNvPr id="0" name=""/>
        <dsp:cNvSpPr/>
      </dsp:nvSpPr>
      <dsp:spPr>
        <a:xfrm>
          <a:off x="6610111" y="4040461"/>
          <a:ext cx="1876380" cy="895324"/>
        </a:xfrm>
        <a:prstGeom prst="roundRect">
          <a:avLst>
            <a:gd name="adj" fmla="val 16670"/>
          </a:avLst>
        </a:prstGeom>
        <a:solidFill>
          <a:srgbClr val="93D0D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6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Evaluación calidad</a:t>
          </a:r>
        </a:p>
      </dsp:txBody>
      <dsp:txXfrm>
        <a:off x="6653825" y="4084175"/>
        <a:ext cx="1788952" cy="807896"/>
      </dsp:txXfrm>
    </dsp:sp>
    <dsp:sp modelId="{8888BE93-4E63-4117-A06F-8AD6F29F4987}">
      <dsp:nvSpPr>
        <dsp:cNvPr id="0" name=""/>
        <dsp:cNvSpPr/>
      </dsp:nvSpPr>
      <dsp:spPr>
        <a:xfrm>
          <a:off x="8491977" y="4120204"/>
          <a:ext cx="2763300" cy="7236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400" kern="1200" dirty="0">
              <a:latin typeface="Arial" panose="020B0604020202020204" pitchFamily="34" charset="0"/>
              <a:cs typeface="Arial" panose="020B0604020202020204" pitchFamily="34" charset="0"/>
            </a:rPr>
            <a:t>Instrumento AMSTAR 2 </a:t>
          </a:r>
          <a:r>
            <a:rPr lang="es-MX" sz="1400" kern="1200" baseline="30000" dirty="0">
              <a:latin typeface="Arial" panose="020B0604020202020204" pitchFamily="34" charset="0"/>
              <a:cs typeface="Arial" panose="020B0604020202020204" pitchFamily="34" charset="0"/>
            </a:rPr>
            <a:t>(6)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400" kern="1200" dirty="0">
              <a:latin typeface="Arial" panose="020B0604020202020204" pitchFamily="34" charset="0"/>
              <a:cs typeface="Arial" panose="020B0604020202020204" pitchFamily="34" charset="0"/>
            </a:rPr>
            <a:t>Instrumento AIRE </a:t>
          </a:r>
          <a:r>
            <a:rPr lang="es-MX" sz="1400" kern="1200" baseline="30000" dirty="0">
              <a:latin typeface="Arial" panose="020B0604020202020204" pitchFamily="34" charset="0"/>
              <a:cs typeface="Arial" panose="020B0604020202020204" pitchFamily="34" charset="0"/>
            </a:rPr>
            <a:t>(7)</a:t>
          </a:r>
          <a:endParaRPr lang="es-MX" sz="1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491977" y="4120204"/>
        <a:ext cx="2763300" cy="72364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D2A1CF2-0F3E-F4A3-1C88-F85EE8E43E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C83687C-DC92-99CA-77C7-924AEE2100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/>
              <a:t>Haz clic para editar el estilo de subtítulo del patrón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1B7740B-68F6-4336-89CC-0A756835AE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9EA1B-127F-479D-A89A-91FBE2AF6D00}" type="datetimeFigureOut">
              <a:rPr lang="es-CL" smtClean="0"/>
              <a:t>20-10-2025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905A692-6432-766F-AF40-BCE8EF5D84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8D2A611-8DCD-34F1-AFEB-07AB4B3B56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CE694-1297-49F5-90E9-EB642E12B65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9709076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65D3BC7-1A25-B7A4-233F-D7229F7DE9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1E9C280-8017-3DE6-778D-041A45555D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B769F97-3761-7C70-1708-5DC6AEDE4E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9EA1B-127F-479D-A89A-91FBE2AF6D00}" type="datetimeFigureOut">
              <a:rPr lang="es-CL" smtClean="0"/>
              <a:t>20-10-2025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FFE2C15-41D9-AFAF-3867-9B092F43BB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C56853B-3924-DDC6-E04B-1F68B7796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CE694-1297-49F5-90E9-EB642E12B65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5376551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189F4831-9901-0B4A-2506-90D536E01E9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3B3E4870-BB71-F4B3-D835-3E840891E2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35C5C10-F407-78D9-3891-98CDE3AD30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9EA1B-127F-479D-A89A-91FBE2AF6D00}" type="datetimeFigureOut">
              <a:rPr lang="es-CL" smtClean="0"/>
              <a:t>20-10-2025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73A54BA-D177-50E3-E3D3-06D3C9F82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C9FE9C7-651C-177C-4FE5-FBFC9319B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CE694-1297-49F5-90E9-EB642E12B65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5031113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4B89A43-85D2-B0C5-C56D-79CC9C5261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386340B-7772-7DAF-C84A-A65512DD7A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25510DA-8F69-BD0C-9D64-24BACA56B9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9EA1B-127F-479D-A89A-91FBE2AF6D00}" type="datetimeFigureOut">
              <a:rPr lang="es-CL" smtClean="0"/>
              <a:t>20-10-2025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E789E4B-BC7B-DAE2-3E99-9E29CDE712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371C3D7-6270-3932-0F09-35DFE91237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CE694-1297-49F5-90E9-EB642E12B65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733756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47384A8-B4EF-51FE-E506-751187B3AB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0371150-5A7F-6005-5FD9-E7D0425158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14FBE4D-E373-7B51-1FC6-FBFB5420E4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9EA1B-127F-479D-A89A-91FBE2AF6D00}" type="datetimeFigureOut">
              <a:rPr lang="es-CL" smtClean="0"/>
              <a:t>20-10-2025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D4E4779-76F9-0368-C1F2-702725D80E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21FECDD-0F8F-25BE-D97C-0111A147F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CE694-1297-49F5-90E9-EB642E12B65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267917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EA0AB3-CDCA-AE7C-F5FE-FCC9D9AC8E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D756B90-DCE3-39DF-3E42-60287AC2A9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D8787F0-4974-8122-9220-A90DB92501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15AC255-936B-CAE1-28CF-B5521801DD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9EA1B-127F-479D-A89A-91FBE2AF6D00}" type="datetimeFigureOut">
              <a:rPr lang="es-CL" smtClean="0"/>
              <a:t>20-10-2025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78BDBE0-ED93-AFFE-25FB-1F36F3F4D1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1C24A9E-7B84-8EAA-52CC-95FAA84B9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CE694-1297-49F5-90E9-EB642E12B65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3671834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577660F-32ED-18ED-AD35-B840157D61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18E3EEA-8476-9986-3375-9FCDFF722F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8F921A4-BF86-DC08-61D6-0D850063A3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DE68BC4-AB0A-C854-720E-EE628F7321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910B495F-EDE3-5875-DC61-3E0EE771AE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83DFB11-A66B-ADFA-6814-4B5599EBC0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9EA1B-127F-479D-A89A-91FBE2AF6D00}" type="datetimeFigureOut">
              <a:rPr lang="es-CL" smtClean="0"/>
              <a:t>20-10-2025</a:t>
            </a:fld>
            <a:endParaRPr lang="es-CL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9A498FE1-98AC-4F7D-FB53-BAF7670E61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4F78DF97-32CE-7536-02AD-A6C6D6E6C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CE694-1297-49F5-90E9-EB642E12B65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571178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AB9B140-B97B-6423-9FF3-008481B105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A713EF7D-814C-96AF-7B0E-84447740EB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9EA1B-127F-479D-A89A-91FBE2AF6D00}" type="datetimeFigureOut">
              <a:rPr lang="es-CL" smtClean="0"/>
              <a:t>20-10-2025</a:t>
            </a:fld>
            <a:endParaRPr lang="es-C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61A388E1-1B82-3A14-E443-257896B661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607663E8-4EF5-8277-A547-735DC15FB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CE694-1297-49F5-90E9-EB642E12B65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2162244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C52DF380-0621-8B44-400A-B719A4E50B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9EA1B-127F-479D-A89A-91FBE2AF6D00}" type="datetimeFigureOut">
              <a:rPr lang="es-CL" smtClean="0"/>
              <a:t>20-10-2025</a:t>
            </a:fld>
            <a:endParaRPr lang="es-CL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520D4C29-3028-E959-849C-94F7C27392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7DBF3B3-1886-BE8D-9BB1-8FE91A7BE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CE694-1297-49F5-90E9-EB642E12B65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7717972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8CA219D-7370-B0AF-0352-A71343D5CA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0A16577-E15B-983E-DE87-E13805AAA7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6441E04-62C3-9E21-7A0C-84C14AEAB4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909F7C9-369E-6810-CDE5-F4D0299B00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9EA1B-127F-479D-A89A-91FBE2AF6D00}" type="datetimeFigureOut">
              <a:rPr lang="es-CL" smtClean="0"/>
              <a:t>20-10-2025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07B672D-D301-43D7-EB22-F463E3585F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76D3BD9-380B-1B2F-2E7F-51620A3EE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CE694-1297-49F5-90E9-EB642E12B65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9731315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2012999-2BC0-0054-9D35-C4F2E3C290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419AC690-96E2-7D21-921F-847F83F19D1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4BC84179-4C6C-BD57-CE73-9534EAC0B5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DBB1090-3DB7-7609-8697-2A47478C32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9EA1B-127F-479D-A89A-91FBE2AF6D00}" type="datetimeFigureOut">
              <a:rPr lang="es-CL" smtClean="0"/>
              <a:t>20-10-2025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67C26BF-AD8F-E4A0-6C19-8B3FC837E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935CCCF-839B-5692-C6E6-47A6A60B3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CE694-1297-49F5-90E9-EB642E12B65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8104880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AB322CB5-AEDE-708E-9AC1-32D676CC98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C20D034-28F3-2C94-28A7-D6CFBD3280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B6C923F-2144-00CA-E238-D6DC309F69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A9EA1B-127F-479D-A89A-91FBE2AF6D00}" type="datetimeFigureOut">
              <a:rPr lang="es-CL" smtClean="0"/>
              <a:t>20-10-2025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263E26A-FBDD-E607-B00D-C15F2AFEBE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6D76B08-841F-C136-E4F7-F32563F86C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1CE694-1297-49F5-90E9-EB642E12B65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13634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emf"/><Relationship Id="rId7" Type="http://schemas.openxmlformats.org/officeDocument/2006/relationships/image" Target="../media/image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emf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emf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upo 20">
            <a:extLst>
              <a:ext uri="{FF2B5EF4-FFF2-40B4-BE49-F238E27FC236}">
                <a16:creationId xmlns:a16="http://schemas.microsoft.com/office/drawing/2014/main" id="{87F28A0D-177D-A018-9725-63932550FBFC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20" name="Imagen 19">
              <a:extLst>
                <a:ext uri="{FF2B5EF4-FFF2-40B4-BE49-F238E27FC236}">
                  <a16:creationId xmlns:a16="http://schemas.microsoft.com/office/drawing/2014/main" id="{8F51C264-34FF-6DA5-2520-03DA579ECA0F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3" name="Rectángulo 2">
              <a:extLst>
                <a:ext uri="{FF2B5EF4-FFF2-40B4-BE49-F238E27FC236}">
                  <a16:creationId xmlns:a16="http://schemas.microsoft.com/office/drawing/2014/main" id="{E0BFED5A-0A4B-1466-B260-09E468ED6B0A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1945510" y="2340864"/>
              <a:ext cx="246490" cy="4517136"/>
            </a:xfrm>
            <a:prstGeom prst="rect">
              <a:avLst/>
            </a:prstGeom>
            <a:solidFill>
              <a:srgbClr val="37838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/>
            </a:p>
          </p:txBody>
        </p:sp>
        <p:sp>
          <p:nvSpPr>
            <p:cNvPr id="5" name="Rectángulo 4">
              <a:extLst>
                <a:ext uri="{FF2B5EF4-FFF2-40B4-BE49-F238E27FC236}">
                  <a16:creationId xmlns:a16="http://schemas.microsoft.com/office/drawing/2014/main" id="{46322E52-B3B6-21B4-71E5-C8D34FB24080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438570" y="0"/>
              <a:ext cx="9034266" cy="1319793"/>
            </a:xfrm>
            <a:prstGeom prst="rect">
              <a:avLst/>
            </a:prstGeom>
            <a:solidFill>
              <a:srgbClr val="003C5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grpSp>
          <p:nvGrpSpPr>
            <p:cNvPr id="14" name="Grupo 13">
              <a:extLst>
                <a:ext uri="{FF2B5EF4-FFF2-40B4-BE49-F238E27FC236}">
                  <a16:creationId xmlns:a16="http://schemas.microsoft.com/office/drawing/2014/main" id="{49F24F20-FECD-7DDF-8481-88367D71C152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1884169" y="338074"/>
              <a:ext cx="2506171" cy="822278"/>
              <a:chOff x="1079889" y="319741"/>
              <a:chExt cx="3498810" cy="1107103"/>
            </a:xfrm>
          </p:grpSpPr>
          <p:pic>
            <p:nvPicPr>
              <p:cNvPr id="10" name="Imagen 9">
                <a:extLst>
                  <a:ext uri="{FF2B5EF4-FFF2-40B4-BE49-F238E27FC236}">
                    <a16:creationId xmlns:a16="http://schemas.microsoft.com/office/drawing/2014/main" id="{AFC628A2-E5B0-5080-F874-6A76B9101E5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79889" y="319741"/>
                <a:ext cx="2163825" cy="1008701"/>
              </a:xfrm>
              <a:prstGeom prst="rect">
                <a:avLst/>
              </a:prstGeom>
            </p:spPr>
          </p:pic>
          <p:pic>
            <p:nvPicPr>
              <p:cNvPr id="13" name="Imagen 12">
                <a:extLst>
                  <a:ext uri="{FF2B5EF4-FFF2-40B4-BE49-F238E27FC236}">
                    <a16:creationId xmlns:a16="http://schemas.microsoft.com/office/drawing/2014/main" id="{800B1120-E8AF-932E-79A1-5B250B388DA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504831" y="442002"/>
                <a:ext cx="1073868" cy="984842"/>
              </a:xfrm>
              <a:prstGeom prst="rect">
                <a:avLst/>
              </a:prstGeom>
            </p:spPr>
          </p:pic>
        </p:grpSp>
        <p:grpSp>
          <p:nvGrpSpPr>
            <p:cNvPr id="12" name="Grupo 11">
              <a:extLst>
                <a:ext uri="{FF2B5EF4-FFF2-40B4-BE49-F238E27FC236}">
                  <a16:creationId xmlns:a16="http://schemas.microsoft.com/office/drawing/2014/main" id="{23BB32A2-F047-8DB4-2092-FAD14946E5B2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5616667" y="207469"/>
              <a:ext cx="4587947" cy="1112324"/>
              <a:chOff x="6363037" y="239638"/>
              <a:chExt cx="4934020" cy="1197748"/>
            </a:xfrm>
          </p:grpSpPr>
          <p:pic>
            <p:nvPicPr>
              <p:cNvPr id="6" name="Imagen 5">
                <a:extLst>
                  <a:ext uri="{FF2B5EF4-FFF2-40B4-BE49-F238E27FC236}">
                    <a16:creationId xmlns:a16="http://schemas.microsoft.com/office/drawing/2014/main" id="{B870137A-5404-F056-38B4-807B04723A0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rcRect r="64578"/>
              <a:stretch/>
            </p:blipFill>
            <p:spPr>
              <a:xfrm>
                <a:off x="10156193" y="239638"/>
                <a:ext cx="1140864" cy="1197748"/>
              </a:xfrm>
              <a:prstGeom prst="rect">
                <a:avLst/>
              </a:prstGeom>
            </p:spPr>
          </p:pic>
          <p:pic>
            <p:nvPicPr>
              <p:cNvPr id="11" name="Imagen 10">
                <a:extLst>
                  <a:ext uri="{FF2B5EF4-FFF2-40B4-BE49-F238E27FC236}">
                    <a16:creationId xmlns:a16="http://schemas.microsoft.com/office/drawing/2014/main" id="{6A4D803B-F4CD-DEA2-40A8-6AAA4BFA96E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363037" y="489227"/>
                <a:ext cx="3783531" cy="660069"/>
              </a:xfrm>
              <a:prstGeom prst="rect">
                <a:avLst/>
              </a:prstGeom>
            </p:spPr>
          </p:pic>
        </p:grpSp>
      </p:grpSp>
      <p:sp>
        <p:nvSpPr>
          <p:cNvPr id="8" name="Título 3">
            <a:extLst>
              <a:ext uri="{FF2B5EF4-FFF2-40B4-BE49-F238E27FC236}">
                <a16:creationId xmlns:a16="http://schemas.microsoft.com/office/drawing/2014/main" id="{9B14DF63-DB47-E0DB-8E18-7FE2A36620C9}"/>
              </a:ext>
            </a:extLst>
          </p:cNvPr>
          <p:cNvSpPr txBox="1">
            <a:spLocks/>
          </p:cNvSpPr>
          <p:nvPr/>
        </p:nvSpPr>
        <p:spPr>
          <a:xfrm>
            <a:off x="2481766" y="2225504"/>
            <a:ext cx="8219670" cy="142295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MX" sz="45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Indicadores de calidad de atención en salud para personas con demencia: Revisión de Revisiones Sistemáticas </a:t>
            </a:r>
          </a:p>
          <a:p>
            <a:pPr algn="r"/>
            <a:r>
              <a:rPr lang="es-CL" sz="45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s-CL" sz="45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Nº</a:t>
            </a:r>
            <a:r>
              <a:rPr lang="es-CL" sz="45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1424)</a:t>
            </a:r>
          </a:p>
        </p:txBody>
      </p:sp>
      <p:sp>
        <p:nvSpPr>
          <p:cNvPr id="9" name="Subtítulo 5">
            <a:extLst>
              <a:ext uri="{FF2B5EF4-FFF2-40B4-BE49-F238E27FC236}">
                <a16:creationId xmlns:a16="http://schemas.microsoft.com/office/drawing/2014/main" id="{5C036101-A0DB-CB97-5614-336F2F054A75}"/>
              </a:ext>
            </a:extLst>
          </p:cNvPr>
          <p:cNvSpPr txBox="1">
            <a:spLocks/>
          </p:cNvSpPr>
          <p:nvPr/>
        </p:nvSpPr>
        <p:spPr>
          <a:xfrm>
            <a:off x="2357358" y="4343543"/>
            <a:ext cx="8344078" cy="12034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s-CL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Sebastián Soto, Camilo Oñate, </a:t>
            </a:r>
            <a:r>
              <a:rPr lang="es-CL" b="1" u="sng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Javiera </a:t>
            </a:r>
            <a:r>
              <a:rPr lang="es-CL" b="1" u="sng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Léniz</a:t>
            </a:r>
            <a:endParaRPr lang="es-CL" b="1" u="sng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ubtítulo 5">
            <a:extLst>
              <a:ext uri="{FF2B5EF4-FFF2-40B4-BE49-F238E27FC236}">
                <a16:creationId xmlns:a16="http://schemas.microsoft.com/office/drawing/2014/main" id="{2D005A37-D643-88E8-A6DF-6C8B3C69963D}"/>
              </a:ext>
            </a:extLst>
          </p:cNvPr>
          <p:cNvSpPr txBox="1">
            <a:spLocks/>
          </p:cNvSpPr>
          <p:nvPr/>
        </p:nvSpPr>
        <p:spPr>
          <a:xfrm>
            <a:off x="2572512" y="5703561"/>
            <a:ext cx="8128924" cy="9728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s-MX" sz="2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Escuela de Salud Pública, Facultad de Medicina</a:t>
            </a:r>
          </a:p>
          <a:p>
            <a:pPr algn="r"/>
            <a:r>
              <a:rPr lang="es-MX" sz="2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Pontificia Universidad Católica de Chile</a:t>
            </a:r>
            <a:endParaRPr lang="es-CL" sz="20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D3D0FCE1-BB18-23AB-6174-9EA6C1AAD9B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953" y="4776330"/>
            <a:ext cx="2575222" cy="896010"/>
          </a:xfrm>
          <a:prstGeom prst="rect">
            <a:avLst/>
          </a:prstGeom>
        </p:spPr>
      </p:pic>
      <p:pic>
        <p:nvPicPr>
          <p:cNvPr id="7" name="Picture 2" descr="Apertura Convocatoria FONDECYT Regular 2025 – Dirección de Investigación y  Postgrado">
            <a:extLst>
              <a:ext uri="{FF2B5EF4-FFF2-40B4-BE49-F238E27FC236}">
                <a16:creationId xmlns:a16="http://schemas.microsoft.com/office/drawing/2014/main" id="{9B9D01FD-D74B-C1D8-04AF-0D328C107F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97" b="18282"/>
          <a:stretch/>
        </p:blipFill>
        <p:spPr bwMode="auto">
          <a:xfrm>
            <a:off x="202953" y="5797641"/>
            <a:ext cx="2575222" cy="888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76385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528D2B1E-D81A-4484-FA28-1772704FA33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id="{E58AEEE6-C2AB-BF78-7975-CD51848EC6BE}"/>
              </a:ext>
            </a:extLst>
          </p:cNvPr>
          <p:cNvSpPr/>
          <p:nvPr/>
        </p:nvSpPr>
        <p:spPr>
          <a:xfrm>
            <a:off x="838198" y="2059912"/>
            <a:ext cx="10429570" cy="4230356"/>
          </a:xfrm>
          <a:prstGeom prst="roundRect">
            <a:avLst>
              <a:gd name="adj" fmla="val 6896"/>
            </a:avLst>
          </a:prstGeom>
          <a:solidFill>
            <a:srgbClr val="EAEAEA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C702AF4E-8E91-F51F-EEDB-22302900B9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626382"/>
            <a:ext cx="4979895" cy="1325563"/>
          </a:xfrm>
        </p:spPr>
        <p:txBody>
          <a:bodyPr/>
          <a:lstStyle/>
          <a:p>
            <a:r>
              <a:rPr lang="es-CL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Agradecimientos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18D26994-CF63-52B1-84B7-690D928ADD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72241" y="2380386"/>
            <a:ext cx="6152490" cy="3262941"/>
          </a:xfrm>
        </p:spPr>
        <p:txBody>
          <a:bodyPr/>
          <a:lstStyle/>
          <a:p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Co-investigadores</a:t>
            </a:r>
            <a:endParaRPr lang="es-CL" sz="2400" dirty="0">
              <a:solidFill>
                <a:srgbClr val="003C5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Grupo de cuidadores y familiares de personas con demencia </a:t>
            </a:r>
          </a:p>
          <a:p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Fondecyt iniciación # 11240677</a:t>
            </a:r>
          </a:p>
          <a:p>
            <a:pPr marL="0" indent="0">
              <a:buNone/>
            </a:pPr>
            <a:endParaRPr lang="es-CL" dirty="0">
              <a:solidFill>
                <a:srgbClr val="003C5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3357DB04-3E73-B7C0-D0F3-120EAFBEF1C5}"/>
              </a:ext>
            </a:extLst>
          </p:cNvPr>
          <p:cNvSpPr/>
          <p:nvPr/>
        </p:nvSpPr>
        <p:spPr>
          <a:xfrm>
            <a:off x="11945510" y="2059913"/>
            <a:ext cx="246490" cy="4230356"/>
          </a:xfrm>
          <a:prstGeom prst="rect">
            <a:avLst/>
          </a:prstGeom>
          <a:solidFill>
            <a:srgbClr val="3783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B63A0635-19E6-7983-915A-952C78E144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5248" y="1492180"/>
            <a:ext cx="3772534" cy="4694708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15931A3C-6D94-1B4D-4C49-251E449181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9355" y="5325953"/>
            <a:ext cx="2910768" cy="896010"/>
          </a:xfrm>
          <a:prstGeom prst="rect">
            <a:avLst/>
          </a:prstGeom>
        </p:spPr>
      </p:pic>
      <p:pic>
        <p:nvPicPr>
          <p:cNvPr id="12" name="Picture 2" descr="Apertura Convocatoria FONDECYT Regular 2025 – Dirección de Investigación y  Postgrado">
            <a:extLst>
              <a:ext uri="{FF2B5EF4-FFF2-40B4-BE49-F238E27FC236}">
                <a16:creationId xmlns:a16="http://schemas.microsoft.com/office/drawing/2014/main" id="{8D91D085-A47E-3531-1545-2898823031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97" b="18282"/>
          <a:stretch/>
        </p:blipFill>
        <p:spPr bwMode="auto">
          <a:xfrm>
            <a:off x="1635781" y="5325953"/>
            <a:ext cx="2575222" cy="888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upo 13">
            <a:extLst>
              <a:ext uri="{FF2B5EF4-FFF2-40B4-BE49-F238E27FC236}">
                <a16:creationId xmlns:a16="http://schemas.microsoft.com/office/drawing/2014/main" id="{DCD0440B-D961-DB05-F320-3A1D71C90AA6}"/>
              </a:ext>
            </a:extLst>
          </p:cNvPr>
          <p:cNvGrpSpPr/>
          <p:nvPr/>
        </p:nvGrpSpPr>
        <p:grpSpPr>
          <a:xfrm>
            <a:off x="2789602" y="4205090"/>
            <a:ext cx="3427268" cy="1066879"/>
            <a:chOff x="38445687" y="11618142"/>
            <a:chExt cx="6214540" cy="1913465"/>
          </a:xfrm>
        </p:grpSpPr>
        <p:sp>
          <p:nvSpPr>
            <p:cNvPr id="15" name="Título 1">
              <a:extLst>
                <a:ext uri="{FF2B5EF4-FFF2-40B4-BE49-F238E27FC236}">
                  <a16:creationId xmlns:a16="http://schemas.microsoft.com/office/drawing/2014/main" id="{E7561216-9B54-46A1-CAD0-26357EA514FE}"/>
                </a:ext>
              </a:extLst>
            </p:cNvPr>
            <p:cNvSpPr txBox="1">
              <a:spLocks/>
            </p:cNvSpPr>
            <p:nvPr/>
          </p:nvSpPr>
          <p:spPr>
            <a:xfrm>
              <a:off x="38478433" y="11618142"/>
              <a:ext cx="5296989" cy="1808204"/>
            </a:xfrm>
            <a:prstGeom prst="roundRect">
              <a:avLst>
                <a:gd name="adj" fmla="val 6949"/>
              </a:avLst>
            </a:prstGeom>
            <a:solidFill>
              <a:srgbClr val="FFFFFF"/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algn="ctr" defTabSz="3239902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21259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2062163" indent="-615950" algn="l"/>
              <a:endParaRPr lang="es-MX" sz="2400" b="1" dirty="0">
                <a:solidFill>
                  <a:srgbClr val="25595D"/>
                </a:solidFill>
                <a:latin typeface="-apple-system"/>
              </a:endParaRPr>
            </a:p>
          </p:txBody>
        </p:sp>
        <p:pic>
          <p:nvPicPr>
            <p:cNvPr id="16" name="Picture 4">
              <a:extLst>
                <a:ext uri="{FF2B5EF4-FFF2-40B4-BE49-F238E27FC236}">
                  <a16:creationId xmlns:a16="http://schemas.microsoft.com/office/drawing/2014/main" id="{0C1C0EDA-C68E-68E1-7544-5FF2711BE20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90266" y="11772797"/>
              <a:ext cx="672974" cy="6729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CuadroTexto 16">
              <a:extLst>
                <a:ext uri="{FF2B5EF4-FFF2-40B4-BE49-F238E27FC236}">
                  <a16:creationId xmlns:a16="http://schemas.microsoft.com/office/drawing/2014/main" id="{5CA26D46-88E7-328B-DCE3-32182DEEAFD9}"/>
                </a:ext>
              </a:extLst>
            </p:cNvPr>
            <p:cNvSpPr txBox="1"/>
            <p:nvPr/>
          </p:nvSpPr>
          <p:spPr>
            <a:xfrm>
              <a:off x="39363239" y="11745903"/>
              <a:ext cx="3095328" cy="717604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 marL="90488"/>
              <a:r>
                <a:rPr lang="es-MX" sz="2000" b="1" dirty="0">
                  <a:solidFill>
                    <a:srgbClr val="25595D"/>
                  </a:solidFill>
                  <a:latin typeface="-apple-system"/>
                </a:rPr>
                <a:t>jleniz@uc.cl</a:t>
              </a:r>
            </a:p>
          </p:txBody>
        </p:sp>
        <p:sp>
          <p:nvSpPr>
            <p:cNvPr id="18" name="CuadroTexto 17">
              <a:extLst>
                <a:ext uri="{FF2B5EF4-FFF2-40B4-BE49-F238E27FC236}">
                  <a16:creationId xmlns:a16="http://schemas.microsoft.com/office/drawing/2014/main" id="{3983B11E-1EDB-D290-3985-C1F5B12040E1}"/>
                </a:ext>
              </a:extLst>
            </p:cNvPr>
            <p:cNvSpPr txBox="1"/>
            <p:nvPr/>
          </p:nvSpPr>
          <p:spPr>
            <a:xfrm>
              <a:off x="39363239" y="12553604"/>
              <a:ext cx="5296988" cy="71760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/>
              <a:r>
                <a:rPr lang="es-MX" sz="2000" b="1" dirty="0">
                  <a:solidFill>
                    <a:srgbClr val="25595D"/>
                  </a:solidFill>
                  <a:latin typeface="-apple-system"/>
                </a:rPr>
                <a:t>@javieralenizmartelli</a:t>
              </a:r>
              <a:endParaRPr lang="es-CL" sz="2000" dirty="0">
                <a:solidFill>
                  <a:srgbClr val="25595D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19" name="Picture 6">
              <a:extLst>
                <a:ext uri="{FF2B5EF4-FFF2-40B4-BE49-F238E27FC236}">
                  <a16:creationId xmlns:a16="http://schemas.microsoft.com/office/drawing/2014/main" id="{9447E62E-70FB-3D20-AFC3-A9262BE5747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45687" y="12345043"/>
              <a:ext cx="1186564" cy="11865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0365921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528D2B1E-D81A-4484-FA28-1772704FA33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id="{E58AEEE6-C2AB-BF78-7975-CD51848EC6BE}"/>
              </a:ext>
            </a:extLst>
          </p:cNvPr>
          <p:cNvSpPr/>
          <p:nvPr/>
        </p:nvSpPr>
        <p:spPr>
          <a:xfrm>
            <a:off x="838198" y="1775012"/>
            <a:ext cx="10429570" cy="4515256"/>
          </a:xfrm>
          <a:prstGeom prst="roundRect">
            <a:avLst>
              <a:gd name="adj" fmla="val 6896"/>
            </a:avLst>
          </a:prstGeom>
          <a:solidFill>
            <a:srgbClr val="EAEAEA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160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C702AF4E-8E91-F51F-EEDB-22302900B9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626382"/>
            <a:ext cx="4979895" cy="1325563"/>
          </a:xfrm>
        </p:spPr>
        <p:txBody>
          <a:bodyPr/>
          <a:lstStyle/>
          <a:p>
            <a:r>
              <a:rPr lang="es-CL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Referencias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18D26994-CF63-52B1-84B7-690D928ADD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1983" y="1951945"/>
            <a:ext cx="9688033" cy="3262941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s-CL" sz="1400" dirty="0">
                <a:effectLst/>
                <a:ea typeface="Arial" panose="020B0604020202020204" pitchFamily="34" charset="0"/>
                <a:cs typeface="Arial" panose="020B0604020202020204" pitchFamily="34" charset="0"/>
              </a:rPr>
              <a:t>(1) Nichols, E., </a:t>
            </a:r>
            <a:r>
              <a:rPr lang="es-CL" sz="1400" dirty="0" err="1">
                <a:effectLst/>
                <a:ea typeface="Arial" panose="020B0604020202020204" pitchFamily="34" charset="0"/>
                <a:cs typeface="Arial" panose="020B0604020202020204" pitchFamily="34" charset="0"/>
              </a:rPr>
              <a:t>Steinmetz</a:t>
            </a:r>
            <a:r>
              <a:rPr lang="es-CL" sz="1400" dirty="0">
                <a:effectLst/>
                <a:ea typeface="Arial" panose="020B0604020202020204" pitchFamily="34" charset="0"/>
                <a:cs typeface="Arial" panose="020B0604020202020204" pitchFamily="34" charset="0"/>
              </a:rPr>
              <a:t>, J. D., </a:t>
            </a:r>
            <a:r>
              <a:rPr lang="es-CL" sz="1400" dirty="0" err="1">
                <a:effectLst/>
                <a:ea typeface="Arial" panose="020B0604020202020204" pitchFamily="34" charset="0"/>
                <a:cs typeface="Arial" panose="020B0604020202020204" pitchFamily="34" charset="0"/>
              </a:rPr>
              <a:t>Vollset</a:t>
            </a:r>
            <a:r>
              <a:rPr lang="es-CL" sz="1400" dirty="0">
                <a:effectLst/>
                <a:ea typeface="Arial" panose="020B0604020202020204" pitchFamily="34" charset="0"/>
                <a:cs typeface="Arial" panose="020B0604020202020204" pitchFamily="34" charset="0"/>
              </a:rPr>
              <a:t>, S. E., et al. </a:t>
            </a:r>
            <a:r>
              <a:rPr lang="es-419" sz="1400" dirty="0">
                <a:effectLst/>
                <a:ea typeface="Arial" panose="020B0604020202020204" pitchFamily="34" charset="0"/>
                <a:cs typeface="Arial" panose="020B0604020202020204" pitchFamily="34" charset="0"/>
              </a:rPr>
              <a:t>(2022). </a:t>
            </a:r>
            <a:r>
              <a:rPr lang="es-419" sz="1400" dirty="0" err="1">
                <a:effectLst/>
                <a:ea typeface="Arial" panose="020B0604020202020204" pitchFamily="34" charset="0"/>
                <a:cs typeface="Arial" panose="020B0604020202020204" pitchFamily="34" charset="0"/>
              </a:rPr>
              <a:t>Estimation</a:t>
            </a:r>
            <a:r>
              <a:rPr lang="es-419" sz="1400" dirty="0">
                <a:effectLst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419" sz="1400" dirty="0" err="1">
                <a:effectLst/>
                <a:ea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es-419" sz="1400" dirty="0">
                <a:effectLst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419" sz="1400" dirty="0" err="1">
                <a:effectLst/>
                <a:ea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s-419" sz="1400" dirty="0">
                <a:effectLst/>
                <a:ea typeface="Arial" panose="020B0604020202020204" pitchFamily="34" charset="0"/>
                <a:cs typeface="Arial" panose="020B0604020202020204" pitchFamily="34" charset="0"/>
              </a:rPr>
              <a:t> global </a:t>
            </a:r>
            <a:r>
              <a:rPr lang="es-419" sz="1400" dirty="0" err="1">
                <a:effectLst/>
                <a:ea typeface="Arial" panose="020B0604020202020204" pitchFamily="34" charset="0"/>
                <a:cs typeface="Arial" panose="020B0604020202020204" pitchFamily="34" charset="0"/>
              </a:rPr>
              <a:t>prevalence</a:t>
            </a:r>
            <a:r>
              <a:rPr lang="es-419" sz="1400" dirty="0">
                <a:effectLst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419" sz="1400" dirty="0" err="1">
                <a:effectLst/>
                <a:ea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es-419" sz="1400" dirty="0">
                <a:effectLst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419" sz="1400" dirty="0" err="1">
                <a:effectLst/>
                <a:ea typeface="Arial" panose="020B0604020202020204" pitchFamily="34" charset="0"/>
                <a:cs typeface="Arial" panose="020B0604020202020204" pitchFamily="34" charset="0"/>
              </a:rPr>
              <a:t>dementia</a:t>
            </a:r>
            <a:r>
              <a:rPr lang="es-419" sz="1400" dirty="0">
                <a:effectLst/>
                <a:ea typeface="Arial" panose="020B0604020202020204" pitchFamily="34" charset="0"/>
                <a:cs typeface="Arial" panose="020B0604020202020204" pitchFamily="34" charset="0"/>
              </a:rPr>
              <a:t> in 2019 and </a:t>
            </a:r>
            <a:r>
              <a:rPr lang="es-419" sz="1400" dirty="0" err="1">
                <a:effectLst/>
                <a:ea typeface="Arial" panose="020B0604020202020204" pitchFamily="34" charset="0"/>
                <a:cs typeface="Arial" panose="020B0604020202020204" pitchFamily="34" charset="0"/>
              </a:rPr>
              <a:t>forecasted</a:t>
            </a:r>
            <a:r>
              <a:rPr lang="es-419" sz="1400" dirty="0">
                <a:effectLst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419" sz="1400" dirty="0" err="1">
                <a:effectLst/>
                <a:ea typeface="Arial" panose="020B0604020202020204" pitchFamily="34" charset="0"/>
                <a:cs typeface="Arial" panose="020B0604020202020204" pitchFamily="34" charset="0"/>
              </a:rPr>
              <a:t>prevalence</a:t>
            </a:r>
            <a:r>
              <a:rPr lang="es-419" sz="1400" dirty="0">
                <a:effectLst/>
                <a:ea typeface="Arial" panose="020B0604020202020204" pitchFamily="34" charset="0"/>
                <a:cs typeface="Arial" panose="020B0604020202020204" pitchFamily="34" charset="0"/>
              </a:rPr>
              <a:t> in 2050: </a:t>
            </a:r>
            <a:r>
              <a:rPr lang="es-419" sz="1400" dirty="0" err="1">
                <a:effectLst/>
                <a:ea typeface="Arial" panose="020B0604020202020204" pitchFamily="34" charset="0"/>
                <a:cs typeface="Arial" panose="020B0604020202020204" pitchFamily="34" charset="0"/>
              </a:rPr>
              <a:t>an</a:t>
            </a:r>
            <a:r>
              <a:rPr lang="es-419" sz="1400" dirty="0">
                <a:effectLst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419" sz="1400" dirty="0" err="1">
                <a:effectLst/>
                <a:ea typeface="Arial" panose="020B0604020202020204" pitchFamily="34" charset="0"/>
                <a:cs typeface="Arial" panose="020B0604020202020204" pitchFamily="34" charset="0"/>
              </a:rPr>
              <a:t>analysis</a:t>
            </a:r>
            <a:r>
              <a:rPr lang="es-419" sz="1400" dirty="0">
                <a:effectLst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419" sz="1400" dirty="0" err="1">
                <a:effectLst/>
                <a:ea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es-419" sz="1400" dirty="0">
                <a:effectLst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419" sz="1400" dirty="0" err="1">
                <a:effectLst/>
                <a:ea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s-419" sz="1400" dirty="0">
                <a:effectLst/>
                <a:ea typeface="Arial" panose="020B0604020202020204" pitchFamily="34" charset="0"/>
                <a:cs typeface="Arial" panose="020B0604020202020204" pitchFamily="34" charset="0"/>
              </a:rPr>
              <a:t> Global </a:t>
            </a:r>
            <a:r>
              <a:rPr lang="es-419" sz="1400" dirty="0" err="1">
                <a:effectLst/>
                <a:ea typeface="Arial" panose="020B0604020202020204" pitchFamily="34" charset="0"/>
                <a:cs typeface="Arial" panose="020B0604020202020204" pitchFamily="34" charset="0"/>
              </a:rPr>
              <a:t>Burden</a:t>
            </a:r>
            <a:r>
              <a:rPr lang="es-419" sz="1400" dirty="0">
                <a:effectLst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419" sz="1400" dirty="0" err="1">
                <a:effectLst/>
                <a:ea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es-419" sz="1400" dirty="0">
                <a:effectLst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419" sz="1400" dirty="0" err="1">
                <a:effectLst/>
                <a:ea typeface="Arial" panose="020B0604020202020204" pitchFamily="34" charset="0"/>
                <a:cs typeface="Arial" panose="020B0604020202020204" pitchFamily="34" charset="0"/>
              </a:rPr>
              <a:t>Disease</a:t>
            </a:r>
            <a:r>
              <a:rPr lang="es-419" sz="1400" dirty="0">
                <a:effectLst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419" sz="1400" dirty="0" err="1">
                <a:effectLst/>
                <a:ea typeface="Arial" panose="020B0604020202020204" pitchFamily="34" charset="0"/>
                <a:cs typeface="Arial" panose="020B0604020202020204" pitchFamily="34" charset="0"/>
              </a:rPr>
              <a:t>Study</a:t>
            </a:r>
            <a:r>
              <a:rPr lang="es-419" sz="1400" dirty="0">
                <a:effectLst/>
                <a:ea typeface="Arial" panose="020B0604020202020204" pitchFamily="34" charset="0"/>
                <a:cs typeface="Arial" panose="020B0604020202020204" pitchFamily="34" charset="0"/>
              </a:rPr>
              <a:t> 2019. </a:t>
            </a:r>
            <a:r>
              <a:rPr lang="es-419" sz="1400" dirty="0" err="1">
                <a:effectLst/>
                <a:ea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s-419" sz="1400" dirty="0">
                <a:effectLst/>
                <a:ea typeface="Arial" panose="020B0604020202020204" pitchFamily="34" charset="0"/>
                <a:cs typeface="Arial" panose="020B0604020202020204" pitchFamily="34" charset="0"/>
              </a:rPr>
              <a:t> Lancet </a:t>
            </a:r>
            <a:r>
              <a:rPr lang="es-419" sz="1400" dirty="0" err="1">
                <a:effectLst/>
                <a:ea typeface="Arial" panose="020B0604020202020204" pitchFamily="34" charset="0"/>
                <a:cs typeface="Arial" panose="020B0604020202020204" pitchFamily="34" charset="0"/>
              </a:rPr>
              <a:t>Public</a:t>
            </a:r>
            <a:r>
              <a:rPr lang="es-419" sz="1400" dirty="0">
                <a:effectLst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419" sz="1400" dirty="0" err="1">
                <a:effectLst/>
                <a:ea typeface="Arial" panose="020B0604020202020204" pitchFamily="34" charset="0"/>
                <a:cs typeface="Arial" panose="020B0604020202020204" pitchFamily="34" charset="0"/>
              </a:rPr>
              <a:t>Health</a:t>
            </a:r>
            <a:r>
              <a:rPr lang="es-419" sz="1400" dirty="0">
                <a:effectLst/>
                <a:ea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419" sz="1400" dirty="0" err="1">
                <a:effectLst/>
                <a:ea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s-419" sz="1400" dirty="0">
                <a:effectLst/>
                <a:ea typeface="Arial" panose="020B0604020202020204" pitchFamily="34" charset="0"/>
                <a:cs typeface="Arial" panose="020B0604020202020204" pitchFamily="34" charset="0"/>
              </a:rPr>
              <a:t> Lancet </a:t>
            </a:r>
            <a:r>
              <a:rPr lang="es-419" sz="1400" dirty="0" err="1">
                <a:effectLst/>
                <a:ea typeface="Arial" panose="020B0604020202020204" pitchFamily="34" charset="0"/>
                <a:cs typeface="Arial" panose="020B0604020202020204" pitchFamily="34" charset="0"/>
              </a:rPr>
              <a:t>Public</a:t>
            </a:r>
            <a:r>
              <a:rPr lang="es-419" sz="1400" dirty="0">
                <a:effectLst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419" sz="1400" dirty="0" err="1">
                <a:effectLst/>
                <a:ea typeface="Arial" panose="020B0604020202020204" pitchFamily="34" charset="0"/>
                <a:cs typeface="Arial" panose="020B0604020202020204" pitchFamily="34" charset="0"/>
              </a:rPr>
              <a:t>Health</a:t>
            </a:r>
            <a:r>
              <a:rPr lang="es-419" sz="1400" dirty="0">
                <a:effectLst/>
                <a:ea typeface="Arial" panose="020B0604020202020204" pitchFamily="34" charset="0"/>
                <a:cs typeface="Arial" panose="020B0604020202020204" pitchFamily="34" charset="0"/>
              </a:rPr>
              <a:t>, 7(2), e105-e125.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140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(2) Sorrentino M, </a:t>
            </a:r>
            <a:r>
              <a:rPr lang="en-US" sz="1400" dirty="0" err="1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Fiorilla</a:t>
            </a:r>
            <a:r>
              <a:rPr lang="en-US" sz="140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C, </a:t>
            </a:r>
            <a:r>
              <a:rPr lang="en-US" sz="1400" dirty="0" err="1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Mercogliano</a:t>
            </a:r>
            <a:r>
              <a:rPr lang="en-US" sz="140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M, et al. Barriers for access and utilization of dementia care services in Europe: a systematic review. BMC Geriatrics 2025 25:1. 2025;25(1):1-15. doi:10.1186/s12877-025-05805-z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1400" dirty="0">
                <a:ea typeface="Times New Roman" panose="02020603050405020304" pitchFamily="18" charset="0"/>
                <a:cs typeface="Arial" panose="020B0604020202020204" pitchFamily="34" charset="0"/>
              </a:rPr>
              <a:t>(3)MINSAL (2017) Plan Nacional de </a:t>
            </a:r>
            <a:r>
              <a:rPr lang="en-US" sz="1400" dirty="0" err="1">
                <a:ea typeface="Times New Roman" panose="02020603050405020304" pitchFamily="18" charset="0"/>
                <a:cs typeface="Arial" panose="020B0604020202020204" pitchFamily="34" charset="0"/>
              </a:rPr>
              <a:t>Demencia</a:t>
            </a:r>
            <a:endParaRPr lang="en-US" sz="1400" dirty="0"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indent="0">
              <a:spcAft>
                <a:spcPts val="1200"/>
              </a:spcAft>
              <a:buNone/>
            </a:pPr>
            <a:r>
              <a:rPr lang="en-US" sz="140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(4) MINSAL (2021) Plan Nacional de Salud Integral para personas </a:t>
            </a:r>
            <a:r>
              <a:rPr lang="en-US" sz="1400" dirty="0" err="1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Mayores</a:t>
            </a:r>
            <a:r>
              <a:rPr lang="en-US" sz="140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y </a:t>
            </a:r>
            <a:r>
              <a:rPr lang="en-US" sz="1400" dirty="0" err="1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su</a:t>
            </a:r>
            <a:r>
              <a:rPr lang="en-US" sz="140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Plan de </a:t>
            </a:r>
            <a:r>
              <a:rPr lang="en-US" sz="1400" dirty="0" err="1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Acción</a:t>
            </a:r>
            <a:r>
              <a:rPr lang="en-US" sz="140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2020-2030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US" sz="1400" dirty="0">
                <a:effectLst/>
                <a:ea typeface="Times New Roman" panose="02020603050405020304" pitchFamily="18" charset="0"/>
              </a:rPr>
              <a:t>(5) Donabedian A. The Quality of Care: How Can It Be Assessed? JAMA. 1988;260(12):1743-1748. doi:10.1001/jama.260.12.1743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US" sz="1400" dirty="0">
                <a:ea typeface="Times New Roman" panose="02020603050405020304" pitchFamily="18" charset="0"/>
              </a:rPr>
              <a:t>(6) Shea BJ, Reeves BC, Wells G, et al. AMSTAR 2: a critical appraisal tool for systematic reviews that include </a:t>
            </a:r>
            <a:r>
              <a:rPr lang="en-US" sz="1400" dirty="0" err="1">
                <a:ea typeface="Times New Roman" panose="02020603050405020304" pitchFamily="18" charset="0"/>
              </a:rPr>
              <a:t>randomised</a:t>
            </a:r>
            <a:r>
              <a:rPr lang="en-US" sz="1400" dirty="0">
                <a:ea typeface="Times New Roman" panose="02020603050405020304" pitchFamily="18" charset="0"/>
              </a:rPr>
              <a:t> or non-</a:t>
            </a:r>
            <a:r>
              <a:rPr lang="en-US" sz="1400" dirty="0" err="1">
                <a:ea typeface="Times New Roman" panose="02020603050405020304" pitchFamily="18" charset="0"/>
              </a:rPr>
              <a:t>randomised</a:t>
            </a:r>
            <a:r>
              <a:rPr lang="en-US" sz="1400" dirty="0">
                <a:ea typeface="Times New Roman" panose="02020603050405020304" pitchFamily="18" charset="0"/>
              </a:rPr>
              <a:t> studies of healthcare interventions, or both. BMJ. 2017;358:4008. doi:10.1136/bmj.j4008</a:t>
            </a:r>
            <a:endParaRPr lang="en-US" sz="1400" dirty="0">
              <a:effectLst/>
              <a:ea typeface="Times New Roman" panose="02020603050405020304" pitchFamily="18" charset="0"/>
            </a:endParaRPr>
          </a:p>
          <a:p>
            <a:pPr marL="0" indent="0">
              <a:spcAft>
                <a:spcPts val="1200"/>
              </a:spcAft>
              <a:buNone/>
            </a:pPr>
            <a:r>
              <a:rPr lang="en-US" sz="1400" dirty="0">
                <a:ea typeface="Times New Roman" panose="02020603050405020304" pitchFamily="18" charset="0"/>
                <a:cs typeface="Arial" panose="020B0604020202020204" pitchFamily="34" charset="0"/>
              </a:rPr>
              <a:t>(7) </a:t>
            </a:r>
            <a:r>
              <a:rPr lang="en-US" sz="1400" dirty="0">
                <a:effectLst/>
                <a:ea typeface="Times New Roman" panose="02020603050405020304" pitchFamily="18" charset="0"/>
              </a:rPr>
              <a:t>Koning J, Smulders A, </a:t>
            </a:r>
            <a:r>
              <a:rPr lang="en-US" sz="1400" dirty="0" err="1">
                <a:effectLst/>
                <a:ea typeface="Times New Roman" panose="02020603050405020304" pitchFamily="18" charset="0"/>
              </a:rPr>
              <a:t>Klazinga</a:t>
            </a:r>
            <a:r>
              <a:rPr lang="en-US" sz="1400" dirty="0">
                <a:effectLst/>
                <a:ea typeface="Times New Roman" panose="02020603050405020304" pitchFamily="18" charset="0"/>
              </a:rPr>
              <a:t> N. Appraisal of Indicators through Research and Evaluation (AIRE). Amsterdam: University of Amsterdam; 2007.</a:t>
            </a:r>
            <a:endParaRPr lang="en-US" sz="1400" dirty="0">
              <a:effectLst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endParaRPr lang="es-CL" sz="1400" dirty="0">
              <a:effectLst/>
              <a:ea typeface="Aptos" panose="020B00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endParaRPr lang="es-419" sz="1400" dirty="0"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3357DB04-3E73-B7C0-D0F3-120EAFBEF1C5}"/>
              </a:ext>
            </a:extLst>
          </p:cNvPr>
          <p:cNvSpPr/>
          <p:nvPr/>
        </p:nvSpPr>
        <p:spPr>
          <a:xfrm>
            <a:off x="11945510" y="2059913"/>
            <a:ext cx="246490" cy="4230356"/>
          </a:xfrm>
          <a:prstGeom prst="rect">
            <a:avLst/>
          </a:prstGeom>
          <a:solidFill>
            <a:srgbClr val="3783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9706667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B299639F-21E6-6C68-4255-3508216A48A9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61"/>
          <a:stretch/>
        </p:blipFill>
        <p:spPr>
          <a:xfrm>
            <a:off x="1506326" y="-3"/>
            <a:ext cx="8744579" cy="3572933"/>
          </a:xfrm>
          <a:prstGeom prst="rect">
            <a:avLst/>
          </a:prstGeom>
        </p:spPr>
      </p:pic>
      <p:pic>
        <p:nvPicPr>
          <p:cNvPr id="7" name="Marcador de contenido 6">
            <a:extLst>
              <a:ext uri="{FF2B5EF4-FFF2-40B4-BE49-F238E27FC236}">
                <a16:creationId xmlns:a16="http://schemas.microsoft.com/office/drawing/2014/main" id="{5838A512-AE12-57FF-8D34-CDD3AF85BA8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792" y="3882169"/>
            <a:ext cx="9361159" cy="2975831"/>
          </a:xfrm>
        </p:spPr>
      </p:pic>
      <p:sp>
        <p:nvSpPr>
          <p:cNvPr id="17" name="Rectángulo 16">
            <a:extLst>
              <a:ext uri="{FF2B5EF4-FFF2-40B4-BE49-F238E27FC236}">
                <a16:creationId xmlns:a16="http://schemas.microsoft.com/office/drawing/2014/main" id="{70D9DFCB-B7C7-0ED0-915A-9A5829B91A17}"/>
              </a:ext>
            </a:extLst>
          </p:cNvPr>
          <p:cNvSpPr/>
          <p:nvPr/>
        </p:nvSpPr>
        <p:spPr>
          <a:xfrm>
            <a:off x="10250905" y="0"/>
            <a:ext cx="1941094" cy="3572933"/>
          </a:xfrm>
          <a:prstGeom prst="rect">
            <a:avLst/>
          </a:prstGeom>
          <a:solidFill>
            <a:srgbClr val="003C5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grpSp>
        <p:nvGrpSpPr>
          <p:cNvPr id="11" name="Grupo 10">
            <a:extLst>
              <a:ext uri="{FF2B5EF4-FFF2-40B4-BE49-F238E27FC236}">
                <a16:creationId xmlns:a16="http://schemas.microsoft.com/office/drawing/2014/main" id="{118D5AA1-CDC1-7D36-A634-AAF831510AD4}"/>
              </a:ext>
            </a:extLst>
          </p:cNvPr>
          <p:cNvGrpSpPr/>
          <p:nvPr/>
        </p:nvGrpSpPr>
        <p:grpSpPr>
          <a:xfrm>
            <a:off x="4555997" y="2090057"/>
            <a:ext cx="7086437" cy="1463623"/>
            <a:chOff x="5505274" y="239638"/>
            <a:chExt cx="5791783" cy="1197748"/>
          </a:xfrm>
        </p:grpSpPr>
        <p:pic>
          <p:nvPicPr>
            <p:cNvPr id="12" name="Imagen 11">
              <a:extLst>
                <a:ext uri="{FF2B5EF4-FFF2-40B4-BE49-F238E27FC236}">
                  <a16:creationId xmlns:a16="http://schemas.microsoft.com/office/drawing/2014/main" id="{C3EB62E4-3290-B8B7-47ED-1278D0C7E8B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r="64578"/>
            <a:stretch/>
          </p:blipFill>
          <p:spPr>
            <a:xfrm>
              <a:off x="10156193" y="239638"/>
              <a:ext cx="1140864" cy="1197748"/>
            </a:xfrm>
            <a:prstGeom prst="rect">
              <a:avLst/>
            </a:prstGeom>
          </p:spPr>
        </p:pic>
        <p:pic>
          <p:nvPicPr>
            <p:cNvPr id="13" name="Imagen 12">
              <a:extLst>
                <a:ext uri="{FF2B5EF4-FFF2-40B4-BE49-F238E27FC236}">
                  <a16:creationId xmlns:a16="http://schemas.microsoft.com/office/drawing/2014/main" id="{1774E513-9E46-916B-E2BD-22117A2FB2B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05274" y="443736"/>
              <a:ext cx="4450386" cy="776408"/>
            </a:xfrm>
            <a:prstGeom prst="rect">
              <a:avLst/>
            </a:prstGeom>
          </p:spPr>
        </p:pic>
      </p:grpSp>
      <p:sp>
        <p:nvSpPr>
          <p:cNvPr id="2" name="Rectángulo 1">
            <a:extLst>
              <a:ext uri="{FF2B5EF4-FFF2-40B4-BE49-F238E27FC236}">
                <a16:creationId xmlns:a16="http://schemas.microsoft.com/office/drawing/2014/main" id="{941B9570-0E93-9280-B609-6C6AE24DF3A7}"/>
              </a:ext>
            </a:extLst>
          </p:cNvPr>
          <p:cNvSpPr/>
          <p:nvPr/>
        </p:nvSpPr>
        <p:spPr>
          <a:xfrm>
            <a:off x="1415420" y="0"/>
            <a:ext cx="90906" cy="3572930"/>
          </a:xfrm>
          <a:prstGeom prst="rect">
            <a:avLst/>
          </a:prstGeom>
          <a:solidFill>
            <a:srgbClr val="3783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5631678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FC3D870-3FFE-8AFC-4E46-41BBE00658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7217" y="958339"/>
            <a:ext cx="5722219" cy="4719926"/>
          </a:xfrm>
        </p:spPr>
        <p:txBody>
          <a:bodyPr>
            <a:normAutofit lnSpcReduction="10000"/>
          </a:bodyPr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s-MX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demencia es una de las primeras causas de muerte y discapacidad en el mundo.</a:t>
            </a:r>
            <a:r>
              <a:rPr lang="es-MX" sz="2400" baseline="300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(1)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s-MX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Las personas con demencia frecuentemente reciben atención de peor calidad.</a:t>
            </a:r>
            <a:r>
              <a:rPr lang="es-MX" sz="2400" baseline="300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(2)</a:t>
            </a:r>
            <a:r>
              <a:rPr lang="es-MX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s-MX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Las políticas de cuidado para personas con demencia en Chile enfatizan la necesidad de garantizar una buena calidad de la atención en salud.</a:t>
            </a:r>
            <a:r>
              <a:rPr lang="es-MX" sz="2400" baseline="300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(3-4)</a:t>
            </a:r>
            <a:r>
              <a:rPr lang="es-MX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s-MX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Existe un gran número de indicadores de calidad propuestos en la literatura, pero la información se encuentra fragmentada.</a:t>
            </a:r>
            <a:endParaRPr lang="es-CL" sz="2400" dirty="0">
              <a:solidFill>
                <a:srgbClr val="003C5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05C1FB5A-D3D7-EFA1-F74B-3FA06AC29B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47" r="38303"/>
          <a:stretch/>
        </p:blipFill>
        <p:spPr>
          <a:xfrm>
            <a:off x="7311093" y="1572959"/>
            <a:ext cx="4880907" cy="5285038"/>
          </a:xfrm>
          <a:prstGeom prst="rect">
            <a:avLst/>
          </a:prstGeom>
        </p:spPr>
      </p:pic>
      <p:sp>
        <p:nvSpPr>
          <p:cNvPr id="6" name="Título 6">
            <a:extLst>
              <a:ext uri="{FF2B5EF4-FFF2-40B4-BE49-F238E27FC236}">
                <a16:creationId xmlns:a16="http://schemas.microsoft.com/office/drawing/2014/main" id="{0D10D580-29D0-5645-A811-1720212D9509}"/>
              </a:ext>
            </a:extLst>
          </p:cNvPr>
          <p:cNvSpPr txBox="1">
            <a:spLocks/>
          </p:cNvSpPr>
          <p:nvPr/>
        </p:nvSpPr>
        <p:spPr>
          <a:xfrm>
            <a:off x="7968344" y="765817"/>
            <a:ext cx="3657602" cy="990977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L" b="1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Introducción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1F1B4357-9575-9CE3-3588-E5A0C06A8669}"/>
              </a:ext>
            </a:extLst>
          </p:cNvPr>
          <p:cNvSpPr/>
          <p:nvPr/>
        </p:nvSpPr>
        <p:spPr>
          <a:xfrm rot="16200000">
            <a:off x="7558196" y="1983106"/>
            <a:ext cx="4477897" cy="365760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14276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DBF70A3F-3355-D4C8-3FC3-0B962CEF00E6}"/>
              </a:ext>
            </a:extLst>
          </p:cNvPr>
          <p:cNvSpPr/>
          <p:nvPr/>
        </p:nvSpPr>
        <p:spPr>
          <a:xfrm>
            <a:off x="0" y="1572958"/>
            <a:ext cx="246490" cy="5285042"/>
          </a:xfrm>
          <a:prstGeom prst="rect">
            <a:avLst/>
          </a:prstGeom>
          <a:solidFill>
            <a:srgbClr val="3783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4CEBE8B3-E7B6-64F8-5DD9-005323A96B69}"/>
              </a:ext>
            </a:extLst>
          </p:cNvPr>
          <p:cNvSpPr txBox="1"/>
          <p:nvPr/>
        </p:nvSpPr>
        <p:spPr>
          <a:xfrm>
            <a:off x="448402" y="5891822"/>
            <a:ext cx="714445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l">
              <a:spcBef>
                <a:spcPts val="0"/>
              </a:spcBef>
              <a:buAutoNum type="arabicParenBoth"/>
            </a:pPr>
            <a:r>
              <a:rPr lang="es-CL" sz="1200" dirty="0">
                <a:effectLst/>
                <a:ea typeface="Arial" panose="020B0604020202020204" pitchFamily="34" charset="0"/>
                <a:cs typeface="Arial" panose="020B0604020202020204" pitchFamily="34" charset="0"/>
              </a:rPr>
              <a:t>Nichols, E. et al. </a:t>
            </a:r>
            <a:r>
              <a:rPr lang="es-419" sz="1200" dirty="0">
                <a:effectLst/>
                <a:ea typeface="Arial" panose="020B0604020202020204" pitchFamily="34" charset="0"/>
                <a:cs typeface="Arial" panose="020B0604020202020204" pitchFamily="34" charset="0"/>
              </a:rPr>
              <a:t>(2022). </a:t>
            </a:r>
            <a:r>
              <a:rPr lang="es-419" sz="1200" dirty="0" err="1">
                <a:effectLst/>
                <a:ea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s-419" sz="1200" dirty="0">
                <a:effectLst/>
                <a:ea typeface="Arial" panose="020B0604020202020204" pitchFamily="34" charset="0"/>
                <a:cs typeface="Arial" panose="020B0604020202020204" pitchFamily="34" charset="0"/>
              </a:rPr>
              <a:t> Lancet </a:t>
            </a:r>
            <a:r>
              <a:rPr lang="es-419" sz="1200" dirty="0" err="1">
                <a:effectLst/>
                <a:ea typeface="Arial" panose="020B0604020202020204" pitchFamily="34" charset="0"/>
                <a:cs typeface="Arial" panose="020B0604020202020204" pitchFamily="34" charset="0"/>
              </a:rPr>
              <a:t>Public</a:t>
            </a:r>
            <a:r>
              <a:rPr lang="es-419" sz="1200" dirty="0">
                <a:effectLst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419" sz="1200" dirty="0" err="1">
                <a:effectLst/>
                <a:ea typeface="Arial" panose="020B0604020202020204" pitchFamily="34" charset="0"/>
                <a:cs typeface="Arial" panose="020B0604020202020204" pitchFamily="34" charset="0"/>
              </a:rPr>
              <a:t>Health</a:t>
            </a:r>
            <a:r>
              <a:rPr lang="es-419" sz="1200" dirty="0">
                <a:effectLst/>
                <a:ea typeface="Arial" panose="020B0604020202020204" pitchFamily="34" charset="0"/>
                <a:cs typeface="Arial" panose="020B0604020202020204" pitchFamily="34" charset="0"/>
              </a:rPr>
              <a:t>, 7(2), e105-e125.</a:t>
            </a:r>
          </a:p>
          <a:p>
            <a:pPr marL="342900" indent="-342900">
              <a:buFontTx/>
              <a:buAutoNum type="arabicParenBoth"/>
            </a:pPr>
            <a:r>
              <a:rPr lang="en-US" sz="120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Sorrentino M, et al. (2025) BMC Geriatrics 25:1</a:t>
            </a:r>
          </a:p>
          <a:p>
            <a:pPr marL="342900" indent="-342900">
              <a:buFontTx/>
              <a:buAutoNum type="arabicParenBoth"/>
            </a:pPr>
            <a:r>
              <a:rPr lang="en-US" sz="1200" dirty="0">
                <a:ea typeface="Times New Roman" panose="02020603050405020304" pitchFamily="18" charset="0"/>
                <a:cs typeface="Arial" panose="020B0604020202020204" pitchFamily="34" charset="0"/>
              </a:rPr>
              <a:t>MINSAL (2017) Plan Nacional de </a:t>
            </a:r>
            <a:r>
              <a:rPr lang="en-US" sz="1200" dirty="0" err="1">
                <a:ea typeface="Times New Roman" panose="02020603050405020304" pitchFamily="18" charset="0"/>
                <a:cs typeface="Arial" panose="020B0604020202020204" pitchFamily="34" charset="0"/>
              </a:rPr>
              <a:t>Demencia</a:t>
            </a:r>
            <a:endParaRPr lang="en-US" sz="1200" dirty="0"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indent="-342900">
              <a:buFontTx/>
              <a:buAutoNum type="arabicParenBoth"/>
            </a:pPr>
            <a:r>
              <a:rPr lang="en-US" sz="120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MINSAL (2021) Plan Nacional de Salud Integral para personas </a:t>
            </a:r>
            <a:r>
              <a:rPr lang="en-US" sz="1200" dirty="0" err="1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Mayores</a:t>
            </a:r>
            <a:r>
              <a:rPr lang="en-US" sz="120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y </a:t>
            </a:r>
            <a:r>
              <a:rPr lang="en-US" sz="1200" dirty="0" err="1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su</a:t>
            </a:r>
            <a:r>
              <a:rPr lang="en-US" sz="120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Plan de </a:t>
            </a:r>
            <a:r>
              <a:rPr lang="en-US" sz="1200" dirty="0" err="1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Acción</a:t>
            </a:r>
            <a:r>
              <a:rPr lang="en-US" sz="120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2020-2030</a:t>
            </a:r>
          </a:p>
          <a:p>
            <a:pPr marL="342900" indent="-342900">
              <a:buFontTx/>
              <a:buAutoNum type="arabicParenBoth"/>
            </a:pPr>
            <a:endParaRPr lang="es-419" sz="1200" dirty="0">
              <a:effectLst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>
              <a:spcBef>
                <a:spcPts val="0"/>
              </a:spcBef>
              <a:buAutoNum type="arabicParenBoth"/>
            </a:pPr>
            <a:endParaRPr lang="es-419" sz="1200" dirty="0"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14816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arcador de contenido 9">
            <a:extLst>
              <a:ext uri="{FF2B5EF4-FFF2-40B4-BE49-F238E27FC236}">
                <a16:creationId xmlns:a16="http://schemas.microsoft.com/office/drawing/2014/main" id="{F0EAB83D-D6E2-A3EB-01A7-88912E7A5B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7662" y="2006267"/>
            <a:ext cx="6406243" cy="3781018"/>
          </a:xfrm>
          <a:prstGeom prst="roundRect">
            <a:avLst>
              <a:gd name="adj" fmla="val 5566"/>
            </a:avLst>
          </a:prstGeo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s-MX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Evaluar y sintetizar indicadores de calidad del cuidado en salud propuestos en la literatura para la atención de personas con demencia en las distintas etapas y niveles de atención, con el propósito de identificar posibles indicadores de calidad para el contexto chileno.</a:t>
            </a:r>
            <a:endParaRPr lang="es-CL" sz="2400" dirty="0">
              <a:solidFill>
                <a:srgbClr val="003C5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1742A01-19FE-CF59-918D-B59FE0DCC5C4}"/>
              </a:ext>
            </a:extLst>
          </p:cNvPr>
          <p:cNvSpPr txBox="1">
            <a:spLocks/>
          </p:cNvSpPr>
          <p:nvPr/>
        </p:nvSpPr>
        <p:spPr>
          <a:xfrm>
            <a:off x="170064" y="2766218"/>
            <a:ext cx="288160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L">
                <a:solidFill>
                  <a:schemeClr val="bg1"/>
                </a:solidFill>
                <a:latin typeface="Century Gothic" panose="020B0502020202020204" pitchFamily="34" charset="0"/>
              </a:rPr>
              <a:t>Materiales</a:t>
            </a:r>
            <a:br>
              <a:rPr lang="es-CL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s-CL">
                <a:solidFill>
                  <a:schemeClr val="bg1"/>
                </a:solidFill>
                <a:latin typeface="Century Gothic" panose="020B0502020202020204" pitchFamily="34" charset="0"/>
              </a:rPr>
              <a:t>y</a:t>
            </a:r>
            <a:br>
              <a:rPr lang="es-CL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s-CL">
                <a:solidFill>
                  <a:schemeClr val="bg1"/>
                </a:solidFill>
                <a:latin typeface="Century Gothic" panose="020B0502020202020204" pitchFamily="34" charset="0"/>
              </a:rPr>
              <a:t>Métodos</a:t>
            </a:r>
            <a:endParaRPr lang="es-CL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75A5D804-DFA4-3EF3-A203-48FEE2A3AA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42" r="15583"/>
          <a:stretch/>
        </p:blipFill>
        <p:spPr>
          <a:xfrm>
            <a:off x="0" y="1598929"/>
            <a:ext cx="4376057" cy="5285038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7864E9EC-7A9B-48FE-9963-6CC4AAC9C95D}"/>
              </a:ext>
            </a:extLst>
          </p:cNvPr>
          <p:cNvSpPr/>
          <p:nvPr/>
        </p:nvSpPr>
        <p:spPr>
          <a:xfrm>
            <a:off x="490888" y="2502567"/>
            <a:ext cx="3885169" cy="344584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14276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7" name="Título 6">
            <a:extLst>
              <a:ext uri="{FF2B5EF4-FFF2-40B4-BE49-F238E27FC236}">
                <a16:creationId xmlns:a16="http://schemas.microsoft.com/office/drawing/2014/main" id="{195AD30B-4C78-67FC-2B94-33D52ED9A4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4453" y="3233995"/>
            <a:ext cx="2881604" cy="1325563"/>
          </a:xfrm>
        </p:spPr>
        <p:txBody>
          <a:bodyPr>
            <a:normAutofit/>
          </a:bodyPr>
          <a:lstStyle/>
          <a:p>
            <a:pPr algn="r"/>
            <a:r>
              <a:rPr lang="es-CL" b="1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A6C87462-FC36-BBB2-F219-984B532B17DF}"/>
              </a:ext>
            </a:extLst>
          </p:cNvPr>
          <p:cNvSpPr/>
          <p:nvPr/>
        </p:nvSpPr>
        <p:spPr>
          <a:xfrm>
            <a:off x="11945510" y="1572958"/>
            <a:ext cx="246490" cy="5285042"/>
          </a:xfrm>
          <a:prstGeom prst="rect">
            <a:avLst/>
          </a:prstGeom>
          <a:solidFill>
            <a:srgbClr val="3783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553853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05C1FB5A-D3D7-EFA1-F74B-3FA06AC29B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47" r="38303"/>
          <a:stretch/>
        </p:blipFill>
        <p:spPr>
          <a:xfrm>
            <a:off x="7311093" y="1572959"/>
            <a:ext cx="4880907" cy="5285038"/>
          </a:xfrm>
          <a:prstGeom prst="rect">
            <a:avLst/>
          </a:prstGeom>
        </p:spPr>
      </p:pic>
      <p:sp>
        <p:nvSpPr>
          <p:cNvPr id="6" name="Título 6">
            <a:extLst>
              <a:ext uri="{FF2B5EF4-FFF2-40B4-BE49-F238E27FC236}">
                <a16:creationId xmlns:a16="http://schemas.microsoft.com/office/drawing/2014/main" id="{0D10D580-29D0-5645-A811-1720212D9509}"/>
              </a:ext>
            </a:extLst>
          </p:cNvPr>
          <p:cNvSpPr txBox="1">
            <a:spLocks/>
          </p:cNvSpPr>
          <p:nvPr/>
        </p:nvSpPr>
        <p:spPr>
          <a:xfrm>
            <a:off x="353733" y="454164"/>
            <a:ext cx="3657602" cy="990977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L" b="1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Métodos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1F1B4357-9575-9CE3-3588-E5A0C06A8669}"/>
              </a:ext>
            </a:extLst>
          </p:cNvPr>
          <p:cNvSpPr/>
          <p:nvPr/>
        </p:nvSpPr>
        <p:spPr>
          <a:xfrm rot="16200000">
            <a:off x="7558196" y="1983106"/>
            <a:ext cx="4477897" cy="365760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14276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DBF70A3F-3355-D4C8-3FC3-0B962CEF00E6}"/>
              </a:ext>
            </a:extLst>
          </p:cNvPr>
          <p:cNvSpPr/>
          <p:nvPr/>
        </p:nvSpPr>
        <p:spPr>
          <a:xfrm>
            <a:off x="0" y="1572958"/>
            <a:ext cx="246490" cy="5285042"/>
          </a:xfrm>
          <a:prstGeom prst="rect">
            <a:avLst/>
          </a:prstGeom>
          <a:solidFill>
            <a:srgbClr val="3783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graphicFrame>
        <p:nvGraphicFramePr>
          <p:cNvPr id="9" name="Diagrama 8">
            <a:extLst>
              <a:ext uri="{FF2B5EF4-FFF2-40B4-BE49-F238E27FC236}">
                <a16:creationId xmlns:a16="http://schemas.microsoft.com/office/drawing/2014/main" id="{9D5D116D-2EC7-3FE7-CA0A-12EFB2EDC45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16837100"/>
              </p:ext>
            </p:extLst>
          </p:nvPr>
        </p:nvGraphicFramePr>
        <p:xfrm>
          <a:off x="437426" y="1568834"/>
          <a:ext cx="11383776" cy="49798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2" name="Título 6">
            <a:extLst>
              <a:ext uri="{FF2B5EF4-FFF2-40B4-BE49-F238E27FC236}">
                <a16:creationId xmlns:a16="http://schemas.microsoft.com/office/drawing/2014/main" id="{C15C2309-3756-1C89-9A81-7616A64F93C7}"/>
              </a:ext>
            </a:extLst>
          </p:cNvPr>
          <p:cNvSpPr txBox="1">
            <a:spLocks/>
          </p:cNvSpPr>
          <p:nvPr/>
        </p:nvSpPr>
        <p:spPr>
          <a:xfrm>
            <a:off x="6869636" y="1073345"/>
            <a:ext cx="4360229" cy="1140937"/>
          </a:xfrm>
          <a:prstGeom prst="roundRect">
            <a:avLst>
              <a:gd name="adj" fmla="val 6555"/>
            </a:avLst>
          </a:prstGeom>
          <a:solidFill>
            <a:schemeClr val="bg1">
              <a:lumMod val="85000"/>
            </a:schemeClr>
          </a:solidFill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L" sz="2000" b="1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Revisión sistemática de revisiones sistemáticas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CA138452-8D67-43BB-0319-7F082CEAD826}"/>
              </a:ext>
            </a:extLst>
          </p:cNvPr>
          <p:cNvSpPr txBox="1"/>
          <p:nvPr/>
        </p:nvSpPr>
        <p:spPr>
          <a:xfrm>
            <a:off x="437426" y="6170670"/>
            <a:ext cx="6093912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(5) Donabedian A. (1988) </a:t>
            </a:r>
            <a:r>
              <a:rPr lang="en-US" sz="11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JAMA</a:t>
            </a:r>
            <a:r>
              <a:rPr lang="en-US" sz="1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;260(12):1743-1748. </a:t>
            </a:r>
          </a:p>
          <a:p>
            <a:r>
              <a:rPr lang="en-US" sz="1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(6) Shea BJ. et al. (2017) BMJ 358.</a:t>
            </a:r>
          </a:p>
          <a:p>
            <a:r>
              <a:rPr lang="en-US" sz="1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(7) </a:t>
            </a:r>
            <a:r>
              <a:rPr lang="en-US" sz="1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Koning J, Smulders A, </a:t>
            </a:r>
            <a:r>
              <a:rPr lang="en-US" sz="1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Klazinga</a:t>
            </a:r>
            <a:r>
              <a:rPr lang="en-US" sz="1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N. Amsterdam: University of Amsterdam; 2007.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75BDDC34-23A7-9406-1D7D-EBC1B6D155ED}"/>
              </a:ext>
            </a:extLst>
          </p:cNvPr>
          <p:cNvSpPr txBox="1"/>
          <p:nvPr/>
        </p:nvSpPr>
        <p:spPr>
          <a:xfrm>
            <a:off x="7439219" y="1718726"/>
            <a:ext cx="3221061" cy="404406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12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PROSPERO CRD42024550949</a:t>
            </a:r>
            <a:endParaRPr lang="es-CL" sz="1100" dirty="0"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49448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B75B00E9-D1C1-1190-8658-280FCA161C00}"/>
              </a:ext>
            </a:extLst>
          </p:cNvPr>
          <p:cNvSpPr txBox="1">
            <a:spLocks/>
          </p:cNvSpPr>
          <p:nvPr/>
        </p:nvSpPr>
        <p:spPr>
          <a:xfrm>
            <a:off x="119063" y="2959388"/>
            <a:ext cx="310864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dirty="0">
                <a:solidFill>
                  <a:schemeClr val="bg1"/>
                </a:solidFill>
                <a:latin typeface="Century Gothic" panose="020B0502020202020204" pitchFamily="34" charset="0"/>
              </a:rPr>
              <a:t>Resultados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A69C3DA3-85ED-A16C-44D6-796E40A435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47" r="38303"/>
          <a:stretch/>
        </p:blipFill>
        <p:spPr>
          <a:xfrm>
            <a:off x="0" y="0"/>
            <a:ext cx="4880907" cy="5285038"/>
          </a:xfrm>
          <a:prstGeom prst="rect">
            <a:avLst/>
          </a:prstGeom>
        </p:spPr>
      </p:pic>
      <p:sp>
        <p:nvSpPr>
          <p:cNvPr id="5" name="Título 6">
            <a:extLst>
              <a:ext uri="{FF2B5EF4-FFF2-40B4-BE49-F238E27FC236}">
                <a16:creationId xmlns:a16="http://schemas.microsoft.com/office/drawing/2014/main" id="{BD635213-A22F-FA03-0770-12B641E2FD8E}"/>
              </a:ext>
            </a:extLst>
          </p:cNvPr>
          <p:cNvSpPr txBox="1">
            <a:spLocks/>
          </p:cNvSpPr>
          <p:nvPr/>
        </p:nvSpPr>
        <p:spPr>
          <a:xfrm>
            <a:off x="7311095" y="131645"/>
            <a:ext cx="3657602" cy="9909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L" b="1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Resultados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58446EA4-F2D8-68D0-C628-2CABCCC0A220}"/>
              </a:ext>
            </a:extLst>
          </p:cNvPr>
          <p:cNvSpPr/>
          <p:nvPr/>
        </p:nvSpPr>
        <p:spPr>
          <a:xfrm rot="5400000">
            <a:off x="195376" y="1208014"/>
            <a:ext cx="4490153" cy="365760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14276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F5286E89-9BDE-948C-7CE7-DB280A69DB6D}"/>
              </a:ext>
            </a:extLst>
          </p:cNvPr>
          <p:cNvSpPr/>
          <p:nvPr/>
        </p:nvSpPr>
        <p:spPr>
          <a:xfrm>
            <a:off x="11945510" y="0"/>
            <a:ext cx="246490" cy="5285042"/>
          </a:xfrm>
          <a:prstGeom prst="rect">
            <a:avLst/>
          </a:prstGeom>
          <a:solidFill>
            <a:srgbClr val="3783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241C8D31-BAE0-B306-DE7A-35BB6DD19A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2729" y="1319534"/>
            <a:ext cx="9139657" cy="5317362"/>
          </a:xfrm>
          <a:prstGeom prst="rect">
            <a:avLst/>
          </a:prstGeom>
        </p:spPr>
      </p:pic>
      <p:sp>
        <p:nvSpPr>
          <p:cNvPr id="10" name="Marcador de contenido 9">
            <a:extLst>
              <a:ext uri="{FF2B5EF4-FFF2-40B4-BE49-F238E27FC236}">
                <a16:creationId xmlns:a16="http://schemas.microsoft.com/office/drawing/2014/main" id="{F0EAB83D-D6E2-A3EB-01A7-88912E7A5B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2728" y="862701"/>
            <a:ext cx="8732259" cy="519842"/>
          </a:xfrm>
          <a:solidFill>
            <a:schemeClr val="bg1"/>
          </a:solidFill>
        </p:spPr>
        <p:txBody>
          <a:bodyPr/>
          <a:lstStyle/>
          <a:p>
            <a:pPr marL="0" indent="0">
              <a:buNone/>
            </a:pPr>
            <a:r>
              <a:rPr lang="es-CL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PRISMA </a:t>
            </a:r>
            <a:r>
              <a:rPr lang="es-CL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flowchart</a:t>
            </a:r>
            <a:r>
              <a:rPr lang="es-CL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544113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B75B00E9-D1C1-1190-8658-280FCA161C00}"/>
              </a:ext>
            </a:extLst>
          </p:cNvPr>
          <p:cNvSpPr txBox="1">
            <a:spLocks/>
          </p:cNvSpPr>
          <p:nvPr/>
        </p:nvSpPr>
        <p:spPr>
          <a:xfrm>
            <a:off x="119063" y="2959388"/>
            <a:ext cx="310864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dirty="0">
                <a:solidFill>
                  <a:schemeClr val="bg1"/>
                </a:solidFill>
                <a:latin typeface="Century Gothic" panose="020B0502020202020204" pitchFamily="34" charset="0"/>
              </a:rPr>
              <a:t>Resultados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A69C3DA3-85ED-A16C-44D6-796E40A435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47" r="38303"/>
          <a:stretch/>
        </p:blipFill>
        <p:spPr>
          <a:xfrm>
            <a:off x="0" y="0"/>
            <a:ext cx="4880907" cy="5285038"/>
          </a:xfrm>
          <a:prstGeom prst="rect">
            <a:avLst/>
          </a:prstGeom>
        </p:spPr>
      </p:pic>
      <p:sp>
        <p:nvSpPr>
          <p:cNvPr id="5" name="Título 6">
            <a:extLst>
              <a:ext uri="{FF2B5EF4-FFF2-40B4-BE49-F238E27FC236}">
                <a16:creationId xmlns:a16="http://schemas.microsoft.com/office/drawing/2014/main" id="{BD635213-A22F-FA03-0770-12B641E2FD8E}"/>
              </a:ext>
            </a:extLst>
          </p:cNvPr>
          <p:cNvSpPr txBox="1">
            <a:spLocks/>
          </p:cNvSpPr>
          <p:nvPr/>
        </p:nvSpPr>
        <p:spPr>
          <a:xfrm>
            <a:off x="7311095" y="296249"/>
            <a:ext cx="3657602" cy="9909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L" b="1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Resultados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58446EA4-F2D8-68D0-C628-2CABCCC0A220}"/>
              </a:ext>
            </a:extLst>
          </p:cNvPr>
          <p:cNvSpPr/>
          <p:nvPr/>
        </p:nvSpPr>
        <p:spPr>
          <a:xfrm rot="5400000">
            <a:off x="195376" y="1208014"/>
            <a:ext cx="4490153" cy="365760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14276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F5286E89-9BDE-948C-7CE7-DB280A69DB6D}"/>
              </a:ext>
            </a:extLst>
          </p:cNvPr>
          <p:cNvSpPr/>
          <p:nvPr/>
        </p:nvSpPr>
        <p:spPr>
          <a:xfrm>
            <a:off x="11945510" y="0"/>
            <a:ext cx="246490" cy="5285042"/>
          </a:xfrm>
          <a:prstGeom prst="rect">
            <a:avLst/>
          </a:prstGeom>
          <a:solidFill>
            <a:srgbClr val="3783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59A53651-C6BE-2B6C-7509-E6727220023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315"/>
          <a:stretch/>
        </p:blipFill>
        <p:spPr>
          <a:xfrm>
            <a:off x="5246067" y="1698468"/>
            <a:ext cx="6498144" cy="4694488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C4E36D6E-4AC2-BE70-0E41-A4B5F2122E7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6373"/>
          <a:stretch/>
        </p:blipFill>
        <p:spPr>
          <a:xfrm>
            <a:off x="633734" y="1515951"/>
            <a:ext cx="3635520" cy="3412567"/>
          </a:xfrm>
          <a:prstGeom prst="rect">
            <a:avLst/>
          </a:prstGeom>
        </p:spPr>
      </p:pic>
      <p:graphicFrame>
        <p:nvGraphicFramePr>
          <p:cNvPr id="8" name="Tabla 8">
            <a:extLst>
              <a:ext uri="{FF2B5EF4-FFF2-40B4-BE49-F238E27FC236}">
                <a16:creationId xmlns:a16="http://schemas.microsoft.com/office/drawing/2014/main" id="{6A75D82F-F2A9-F495-2894-4097DB4EA13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9710786"/>
              </p:ext>
            </p:extLst>
          </p:nvPr>
        </p:nvGraphicFramePr>
        <p:xfrm>
          <a:off x="6096000" y="2851395"/>
          <a:ext cx="3021106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10553">
                  <a:extLst>
                    <a:ext uri="{9D8B030D-6E8A-4147-A177-3AD203B41FA5}">
                      <a16:colId xmlns:a16="http://schemas.microsoft.com/office/drawing/2014/main" val="1210486812"/>
                    </a:ext>
                  </a:extLst>
                </a:gridCol>
                <a:gridCol w="1510553">
                  <a:extLst>
                    <a:ext uri="{9D8B030D-6E8A-4147-A177-3AD203B41FA5}">
                      <a16:colId xmlns:a16="http://schemas.microsoft.com/office/drawing/2014/main" val="260705034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CL" sz="16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Resultado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6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Proceso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5823821"/>
                  </a:ext>
                </a:extLst>
              </a:tr>
            </a:tbl>
          </a:graphicData>
        </a:graphic>
      </p:graphicFrame>
      <p:graphicFrame>
        <p:nvGraphicFramePr>
          <p:cNvPr id="9" name="Tabla 9">
            <a:extLst>
              <a:ext uri="{FF2B5EF4-FFF2-40B4-BE49-F238E27FC236}">
                <a16:creationId xmlns:a16="http://schemas.microsoft.com/office/drawing/2014/main" id="{B34A4DF6-476F-3B13-5D7F-DC53E0B9339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092803"/>
              </p:ext>
            </p:extLst>
          </p:nvPr>
        </p:nvGraphicFramePr>
        <p:xfrm>
          <a:off x="4999970" y="3428998"/>
          <a:ext cx="1647545" cy="201257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7545">
                  <a:extLst>
                    <a:ext uri="{9D8B030D-6E8A-4147-A177-3AD203B41FA5}">
                      <a16:colId xmlns:a16="http://schemas.microsoft.com/office/drawing/2014/main" val="604260505"/>
                    </a:ext>
                  </a:extLst>
                </a:gridCol>
              </a:tblGrid>
              <a:tr h="670859">
                <a:tc>
                  <a:txBody>
                    <a:bodyPr/>
                    <a:lstStyle/>
                    <a:p>
                      <a:pPr algn="ctr"/>
                      <a:r>
                        <a:rPr lang="es-CL" b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Larga estadía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6790423"/>
                  </a:ext>
                </a:extLst>
              </a:tr>
              <a:tr h="670859">
                <a:tc>
                  <a:txBody>
                    <a:bodyPr/>
                    <a:lstStyle/>
                    <a:p>
                      <a:pPr algn="ctr"/>
                      <a:r>
                        <a:rPr lang="es-CL" b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Hospital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2132509"/>
                  </a:ext>
                </a:extLst>
              </a:tr>
              <a:tr h="670859">
                <a:tc>
                  <a:txBody>
                    <a:bodyPr/>
                    <a:lstStyle/>
                    <a:p>
                      <a:pPr algn="ctr"/>
                      <a:r>
                        <a:rPr lang="es-CL" b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Ambulatorio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9972553"/>
                  </a:ext>
                </a:extLst>
              </a:tr>
            </a:tbl>
          </a:graphicData>
        </a:graphic>
      </p:graphicFrame>
      <p:graphicFrame>
        <p:nvGraphicFramePr>
          <p:cNvPr id="10" name="Tabla 10">
            <a:extLst>
              <a:ext uri="{FF2B5EF4-FFF2-40B4-BE49-F238E27FC236}">
                <a16:creationId xmlns:a16="http://schemas.microsoft.com/office/drawing/2014/main" id="{C4326464-62E0-A9B4-1F54-576FCF7767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8480687"/>
              </p:ext>
            </p:extLst>
          </p:nvPr>
        </p:nvGraphicFramePr>
        <p:xfrm>
          <a:off x="9672413" y="5486398"/>
          <a:ext cx="2172447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72447">
                  <a:extLst>
                    <a:ext uri="{9D8B030D-6E8A-4147-A177-3AD203B41FA5}">
                      <a16:colId xmlns:a16="http://schemas.microsoft.com/office/drawing/2014/main" val="2241794428"/>
                    </a:ext>
                  </a:extLst>
                </a:gridCol>
              </a:tblGrid>
              <a:tr h="272366">
                <a:tc>
                  <a:txBody>
                    <a:bodyPr/>
                    <a:lstStyle/>
                    <a:p>
                      <a:r>
                        <a:rPr lang="es-CL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Final de vida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9831095"/>
                  </a:ext>
                </a:extLst>
              </a:tr>
              <a:tr h="272366">
                <a:tc>
                  <a:txBody>
                    <a:bodyPr/>
                    <a:lstStyle/>
                    <a:p>
                      <a:r>
                        <a:rPr lang="es-CL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Tratamiento y seguimiento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4950349"/>
                  </a:ext>
                </a:extLst>
              </a:tr>
              <a:tr h="272366">
                <a:tc>
                  <a:txBody>
                    <a:bodyPr/>
                    <a:lstStyle/>
                    <a:p>
                      <a:r>
                        <a:rPr lang="es-CL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Evaluación inicial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59992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556069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B75B00E9-D1C1-1190-8658-280FCA161C00}"/>
              </a:ext>
            </a:extLst>
          </p:cNvPr>
          <p:cNvSpPr txBox="1">
            <a:spLocks/>
          </p:cNvSpPr>
          <p:nvPr/>
        </p:nvSpPr>
        <p:spPr>
          <a:xfrm>
            <a:off x="119063" y="2959388"/>
            <a:ext cx="310864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dirty="0">
                <a:solidFill>
                  <a:schemeClr val="bg1"/>
                </a:solidFill>
                <a:latin typeface="Century Gothic" panose="020B0502020202020204" pitchFamily="34" charset="0"/>
              </a:rPr>
              <a:t>Resultados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A69C3DA3-85ED-A16C-44D6-796E40A435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47" r="38303"/>
          <a:stretch/>
        </p:blipFill>
        <p:spPr>
          <a:xfrm>
            <a:off x="0" y="0"/>
            <a:ext cx="4880907" cy="5285038"/>
          </a:xfrm>
          <a:prstGeom prst="rect">
            <a:avLst/>
          </a:prstGeom>
        </p:spPr>
      </p:pic>
      <p:sp>
        <p:nvSpPr>
          <p:cNvPr id="5" name="Título 6">
            <a:extLst>
              <a:ext uri="{FF2B5EF4-FFF2-40B4-BE49-F238E27FC236}">
                <a16:creationId xmlns:a16="http://schemas.microsoft.com/office/drawing/2014/main" id="{BD635213-A22F-FA03-0770-12B641E2FD8E}"/>
              </a:ext>
            </a:extLst>
          </p:cNvPr>
          <p:cNvSpPr txBox="1">
            <a:spLocks/>
          </p:cNvSpPr>
          <p:nvPr/>
        </p:nvSpPr>
        <p:spPr>
          <a:xfrm>
            <a:off x="7311095" y="163713"/>
            <a:ext cx="3657602" cy="9909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L" b="1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Resultados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58446EA4-F2D8-68D0-C628-2CABCCC0A220}"/>
              </a:ext>
            </a:extLst>
          </p:cNvPr>
          <p:cNvSpPr/>
          <p:nvPr/>
        </p:nvSpPr>
        <p:spPr>
          <a:xfrm rot="5400000">
            <a:off x="195376" y="1208014"/>
            <a:ext cx="4490153" cy="365760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14276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F5286E89-9BDE-948C-7CE7-DB280A69DB6D}"/>
              </a:ext>
            </a:extLst>
          </p:cNvPr>
          <p:cNvSpPr/>
          <p:nvPr/>
        </p:nvSpPr>
        <p:spPr>
          <a:xfrm>
            <a:off x="11949692" y="-3150"/>
            <a:ext cx="246490" cy="5285042"/>
          </a:xfrm>
          <a:prstGeom prst="rect">
            <a:avLst/>
          </a:prstGeom>
          <a:solidFill>
            <a:srgbClr val="3783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53FD7044-1FDB-1D0A-49E1-3E6A920DEA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337" y="1767610"/>
            <a:ext cx="9699154" cy="4926677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0441DC91-79FE-EF4A-3CD4-191CE3839ED0}"/>
              </a:ext>
            </a:extLst>
          </p:cNvPr>
          <p:cNvSpPr txBox="1"/>
          <p:nvPr/>
        </p:nvSpPr>
        <p:spPr>
          <a:xfrm>
            <a:off x="886337" y="1118133"/>
            <a:ext cx="9699154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s-CL" sz="1800" b="1" dirty="0"/>
              <a:t>Indicadores de calidad del cuidado en salud para personas con demencia por etapa de la enfermedad, aspecto del cuidado y tipo de indicador</a:t>
            </a:r>
            <a:endParaRPr lang="es-CL" b="1" dirty="0"/>
          </a:p>
        </p:txBody>
      </p:sp>
    </p:spTree>
    <p:extLst>
      <p:ext uri="{BB962C8B-B14F-4D97-AF65-F5344CB8AC3E}">
        <p14:creationId xmlns:p14="http://schemas.microsoft.com/office/powerpoint/2010/main" val="39200293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B75B00E9-D1C1-1190-8658-280FCA161C00}"/>
              </a:ext>
            </a:extLst>
          </p:cNvPr>
          <p:cNvSpPr txBox="1">
            <a:spLocks/>
          </p:cNvSpPr>
          <p:nvPr/>
        </p:nvSpPr>
        <p:spPr>
          <a:xfrm>
            <a:off x="119063" y="2959388"/>
            <a:ext cx="310864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dirty="0">
                <a:solidFill>
                  <a:schemeClr val="bg1"/>
                </a:solidFill>
                <a:latin typeface="Century Gothic" panose="020B0502020202020204" pitchFamily="34" charset="0"/>
              </a:rPr>
              <a:t>Resultados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A69C3DA3-85ED-A16C-44D6-796E40A435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47" r="38303"/>
          <a:stretch/>
        </p:blipFill>
        <p:spPr>
          <a:xfrm>
            <a:off x="0" y="0"/>
            <a:ext cx="4880907" cy="5285038"/>
          </a:xfrm>
          <a:prstGeom prst="rect">
            <a:avLst/>
          </a:prstGeom>
        </p:spPr>
      </p:pic>
      <p:sp>
        <p:nvSpPr>
          <p:cNvPr id="5" name="Título 6">
            <a:extLst>
              <a:ext uri="{FF2B5EF4-FFF2-40B4-BE49-F238E27FC236}">
                <a16:creationId xmlns:a16="http://schemas.microsoft.com/office/drawing/2014/main" id="{BD635213-A22F-FA03-0770-12B641E2FD8E}"/>
              </a:ext>
            </a:extLst>
          </p:cNvPr>
          <p:cNvSpPr txBox="1">
            <a:spLocks/>
          </p:cNvSpPr>
          <p:nvPr/>
        </p:nvSpPr>
        <p:spPr>
          <a:xfrm>
            <a:off x="7311095" y="296249"/>
            <a:ext cx="3657602" cy="9909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L" b="1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Resultados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58446EA4-F2D8-68D0-C628-2CABCCC0A220}"/>
              </a:ext>
            </a:extLst>
          </p:cNvPr>
          <p:cNvSpPr/>
          <p:nvPr/>
        </p:nvSpPr>
        <p:spPr>
          <a:xfrm rot="5400000">
            <a:off x="195376" y="1208014"/>
            <a:ext cx="4490153" cy="365760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14276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F5286E89-9BDE-948C-7CE7-DB280A69DB6D}"/>
              </a:ext>
            </a:extLst>
          </p:cNvPr>
          <p:cNvSpPr/>
          <p:nvPr/>
        </p:nvSpPr>
        <p:spPr>
          <a:xfrm>
            <a:off x="11949692" y="-3150"/>
            <a:ext cx="246490" cy="5285042"/>
          </a:xfrm>
          <a:prstGeom prst="rect">
            <a:avLst/>
          </a:prstGeom>
          <a:solidFill>
            <a:srgbClr val="3783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0441DC91-79FE-EF4A-3CD4-191CE3839ED0}"/>
              </a:ext>
            </a:extLst>
          </p:cNvPr>
          <p:cNvSpPr txBox="1"/>
          <p:nvPr/>
        </p:nvSpPr>
        <p:spPr>
          <a:xfrm>
            <a:off x="1693882" y="1462531"/>
            <a:ext cx="8540611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s-CL" sz="1800" b="1" dirty="0"/>
              <a:t>Score promedio en instrumento AIRE (%) de indicadores de calidad del cuidado por dimensión del instrumento AIRE, tipo de indicador y etapa del cuidado </a:t>
            </a:r>
            <a:endParaRPr lang="es-CL" b="1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272D1B9D-C815-97FA-3A58-329C7A21EB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4934" y="2078964"/>
            <a:ext cx="8540611" cy="4563110"/>
          </a:xfrm>
          <a:prstGeom prst="rect">
            <a:avLst/>
          </a:prstGeom>
        </p:spPr>
      </p:pic>
      <p:graphicFrame>
        <p:nvGraphicFramePr>
          <p:cNvPr id="7" name="Tabla 9">
            <a:extLst>
              <a:ext uri="{FF2B5EF4-FFF2-40B4-BE49-F238E27FC236}">
                <a16:creationId xmlns:a16="http://schemas.microsoft.com/office/drawing/2014/main" id="{82514E0F-35AF-7471-8D0B-537725528FA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5910464"/>
              </p:ext>
            </p:extLst>
          </p:nvPr>
        </p:nvGraphicFramePr>
        <p:xfrm>
          <a:off x="2438400" y="6421250"/>
          <a:ext cx="7575176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93794">
                  <a:extLst>
                    <a:ext uri="{9D8B030D-6E8A-4147-A177-3AD203B41FA5}">
                      <a16:colId xmlns:a16="http://schemas.microsoft.com/office/drawing/2014/main" val="179263979"/>
                    </a:ext>
                  </a:extLst>
                </a:gridCol>
                <a:gridCol w="1893794">
                  <a:extLst>
                    <a:ext uri="{9D8B030D-6E8A-4147-A177-3AD203B41FA5}">
                      <a16:colId xmlns:a16="http://schemas.microsoft.com/office/drawing/2014/main" val="1296194985"/>
                    </a:ext>
                  </a:extLst>
                </a:gridCol>
                <a:gridCol w="1893794">
                  <a:extLst>
                    <a:ext uri="{9D8B030D-6E8A-4147-A177-3AD203B41FA5}">
                      <a16:colId xmlns:a16="http://schemas.microsoft.com/office/drawing/2014/main" val="3343195076"/>
                    </a:ext>
                  </a:extLst>
                </a:gridCol>
                <a:gridCol w="1893794">
                  <a:extLst>
                    <a:ext uri="{9D8B030D-6E8A-4147-A177-3AD203B41FA5}">
                      <a16:colId xmlns:a16="http://schemas.microsoft.com/office/drawing/2014/main" val="23925637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CL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Evaluación inicial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Tratamiento y seguimiento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Final de vida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Estructura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7573909"/>
                  </a:ext>
                </a:extLst>
              </a:tr>
            </a:tbl>
          </a:graphicData>
        </a:graphic>
      </p:graphicFrame>
      <p:graphicFrame>
        <p:nvGraphicFramePr>
          <p:cNvPr id="10" name="Tabla 10">
            <a:extLst>
              <a:ext uri="{FF2B5EF4-FFF2-40B4-BE49-F238E27FC236}">
                <a16:creationId xmlns:a16="http://schemas.microsoft.com/office/drawing/2014/main" id="{5A2D6111-041C-F01F-AF09-D48C227CBE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1347090"/>
              </p:ext>
            </p:extLst>
          </p:nvPr>
        </p:nvGraphicFramePr>
        <p:xfrm>
          <a:off x="7817690" y="2336675"/>
          <a:ext cx="2276569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76569">
                  <a:extLst>
                    <a:ext uri="{9D8B030D-6E8A-4147-A177-3AD203B41FA5}">
                      <a16:colId xmlns:a16="http://schemas.microsoft.com/office/drawing/2014/main" val="372133762"/>
                    </a:ext>
                  </a:extLst>
                </a:gridCol>
              </a:tblGrid>
              <a:tr h="215444">
                <a:tc>
                  <a:txBody>
                    <a:bodyPr/>
                    <a:lstStyle/>
                    <a:p>
                      <a:r>
                        <a:rPr lang="es-CL" sz="9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Categoría 1: consulta actores relevantes (%)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9848852"/>
                  </a:ext>
                </a:extLst>
              </a:tr>
              <a:tr h="215444">
                <a:tc>
                  <a:txBody>
                    <a:bodyPr/>
                    <a:lstStyle/>
                    <a:p>
                      <a:r>
                        <a:rPr lang="es-CL" sz="9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Categoría 2: evidencia científica (%)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6481305"/>
                  </a:ext>
                </a:extLst>
              </a:tr>
              <a:tr h="215444">
                <a:tc>
                  <a:txBody>
                    <a:bodyPr/>
                    <a:lstStyle/>
                    <a:p>
                      <a:r>
                        <a:rPr lang="es-CL" sz="9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Categoría 3: evidencia adicional (%)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1049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377747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01AEA8C8-5334-ABB2-996B-DEAD2EEDE3A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88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A7FFA41-60A5-6E51-5767-EBDE717119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991402"/>
          </a:xfrm>
        </p:spPr>
        <p:txBody>
          <a:bodyPr>
            <a:normAutofit/>
          </a:bodyPr>
          <a:lstStyle/>
          <a:p>
            <a:pPr algn="r"/>
            <a:r>
              <a:rPr lang="es-CL" sz="4000" b="1" dirty="0">
                <a:solidFill>
                  <a:srgbClr val="003C5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Conclusión</a:t>
            </a:r>
            <a:endParaRPr lang="es-CL" sz="4000" b="1" dirty="0">
              <a:solidFill>
                <a:srgbClr val="003C5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741429CA-67ED-8F95-167B-2C2CC79392D1}"/>
              </a:ext>
            </a:extLst>
          </p:cNvPr>
          <p:cNvSpPr/>
          <p:nvPr/>
        </p:nvSpPr>
        <p:spPr>
          <a:xfrm>
            <a:off x="2934119" y="1527349"/>
            <a:ext cx="8912887" cy="4762919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2400"/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3734FF41-EB5B-2A1D-611B-7172DB7697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06871" y="1959429"/>
            <a:ext cx="8046929" cy="4217534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s-MX" sz="20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 identificaron </a:t>
            </a:r>
            <a:r>
              <a:rPr lang="es-MX" sz="2000" b="1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más de 500 indicadores </a:t>
            </a:r>
            <a:r>
              <a:rPr lang="es-MX" sz="20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calidad del cuidado en salud para personas con demencia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s-MX" sz="20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Gran predominancia de </a:t>
            </a:r>
            <a:r>
              <a:rPr lang="es-MX" sz="2000" b="1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indicadores de proceso y cuidados finales de vida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s-MX" sz="20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Indicadores relevan la importancia de aspectos como las </a:t>
            </a:r>
            <a:r>
              <a:rPr lang="es-MX" sz="2000" b="1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necesidades del cuidador</a:t>
            </a:r>
            <a:r>
              <a:rPr lang="es-MX" sz="20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la elaboración de un </a:t>
            </a:r>
            <a:r>
              <a:rPr lang="es-MX" sz="2000" b="1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 de cuidado </a:t>
            </a:r>
            <a:r>
              <a:rPr lang="es-MX" sz="20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</a:t>
            </a:r>
            <a:r>
              <a:rPr lang="es-MX" sz="2000" b="1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intervenciones no farmacológicas</a:t>
            </a:r>
            <a:r>
              <a:rPr lang="es-MX" sz="20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y la discusión de </a:t>
            </a:r>
            <a:r>
              <a:rPr lang="es-MX" sz="2000" b="1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voluntades anticipadas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s-MX" sz="20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Ausencia de indicadores validados en países de bajos y medianos ingresos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s-MX" sz="20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Importante necesidad de </a:t>
            </a:r>
            <a:r>
              <a:rPr lang="es-MX" sz="2000" b="1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validación </a:t>
            </a:r>
            <a:r>
              <a:rPr lang="es-MX" sz="20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estos indicadores de calidad </a:t>
            </a:r>
            <a:r>
              <a:rPr lang="es-MX" sz="2000" b="1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contextos locales</a:t>
            </a:r>
            <a:r>
              <a:rPr lang="es-MX" sz="20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 en el desarrollo y validación de </a:t>
            </a:r>
            <a:r>
              <a:rPr lang="es-MX" sz="2000" b="1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indicadores de resultados.</a:t>
            </a:r>
            <a:endParaRPr lang="es-CL" sz="2000" b="1" dirty="0">
              <a:solidFill>
                <a:srgbClr val="003C5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EDF8EA7F-02D4-A20C-3762-DD60DA0990D2}"/>
              </a:ext>
            </a:extLst>
          </p:cNvPr>
          <p:cNvSpPr/>
          <p:nvPr/>
        </p:nvSpPr>
        <p:spPr>
          <a:xfrm>
            <a:off x="11943984" y="1527349"/>
            <a:ext cx="246490" cy="4762919"/>
          </a:xfrm>
          <a:prstGeom prst="rect">
            <a:avLst/>
          </a:prstGeom>
          <a:solidFill>
            <a:srgbClr val="3783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09969193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387</TotalTime>
  <Words>832</Words>
  <Application>Microsoft Office PowerPoint</Application>
  <PresentationFormat>Panorámica</PresentationFormat>
  <Paragraphs>84</Paragraphs>
  <Slides>12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12</vt:i4>
      </vt:variant>
    </vt:vector>
  </HeadingPairs>
  <TitlesOfParts>
    <vt:vector size="18" baseType="lpstr">
      <vt:lpstr>-apple-system</vt:lpstr>
      <vt:lpstr>Arial</vt:lpstr>
      <vt:lpstr>Calibri</vt:lpstr>
      <vt:lpstr>Calibri Light</vt:lpstr>
      <vt:lpstr>Century Gothic</vt:lpstr>
      <vt:lpstr>Tema de Office</vt:lpstr>
      <vt:lpstr>Presentación de PowerPoint</vt:lpstr>
      <vt:lpstr>Presentación de PowerPoint</vt:lpstr>
      <vt:lpstr>Objetivo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Conclusión</vt:lpstr>
      <vt:lpstr>Agradecimientos</vt:lpstr>
      <vt:lpstr>Referencias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Matías Alejandro Salamanca Muñoz</dc:creator>
  <cp:lastModifiedBy>Javiera Leniz Martelli</cp:lastModifiedBy>
  <cp:revision>10</cp:revision>
  <dcterms:created xsi:type="dcterms:W3CDTF">2023-09-24T14:12:27Z</dcterms:created>
  <dcterms:modified xsi:type="dcterms:W3CDTF">2025-10-20T12:50:53Z</dcterms:modified>
</cp:coreProperties>
</file>