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  <p:sldId id="26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1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22-10-25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315092" y="1748674"/>
            <a:ext cx="9386344" cy="2420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punto de vista acerca de las </a:t>
            </a:r>
          </a:p>
          <a:p>
            <a:pPr algn="r">
              <a:lnSpc>
                <a:spcPct val="120000"/>
              </a:lnSpc>
            </a:pP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tensiones entre enfoques en APS </a:t>
            </a:r>
          </a:p>
          <a:p>
            <a:pPr algn="r">
              <a:lnSpc>
                <a:spcPct val="120000"/>
              </a:lnSpc>
            </a:pPr>
            <a:endParaRPr lang="es-CL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s-CL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L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CL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1616)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775058"/>
            <a:ext cx="8344078" cy="168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 Parada-Lezcano</a:t>
            </a:r>
          </a:p>
          <a:p>
            <a:pPr algn="r"/>
            <a:r>
              <a:rPr lang="es-CL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Magíster en Salud Pública </a:t>
            </a:r>
          </a:p>
          <a:p>
            <a:pPr algn="r"/>
            <a:r>
              <a:rPr lang="es-CL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Medicina</a:t>
            </a:r>
          </a:p>
          <a:p>
            <a:pPr algn="r"/>
            <a:r>
              <a:rPr lang="es-CL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de Valparaíso</a:t>
            </a:r>
          </a:p>
          <a:p>
            <a:pPr algn="r"/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E44970-EAE9-9945-1E8A-AFAACC7963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00222" y="4575462"/>
            <a:ext cx="2567893" cy="16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441789"/>
            <a:ext cx="6064201" cy="630833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APS es una estrategia de desarrollo basada en asistencia sanitaria esencial con métodos y tecnologías apropiados, científicamente fundados y socialmente aceptables, puesta al alcance de todos mediante su plena participación, en todas las etapas de su desarrollo con espíritu de autorresponsabilidad y autodeterminación (OMS, 1978).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 enfoques en tensión actualmente en APS: </a:t>
            </a:r>
          </a:p>
          <a:p>
            <a:pPr>
              <a:lnSpc>
                <a:spcPct val="12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normativo/legalista </a:t>
            </a: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entrega las directrices sobre cuáles son las poblaciones a atender (norma técnica de inscripción de beneficiarios, decreto GES y la RESEX de metas sanitarias y poblaciones; Minsal 2016, 2023,2024); y </a:t>
            </a:r>
          </a:p>
          <a:p>
            <a:pPr>
              <a:lnSpc>
                <a:spcPct val="12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de equidad y derechos</a:t>
            </a: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situado en el tipo de visión que hay detrás de las normas: enfoque igualitario que define un techo donde llegar (“calidad universal”); enfoque de prioridad que fija (“nadie se quede atrás”).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623425" y="1567201"/>
            <a:ext cx="4274049" cy="44778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pPr algn="ctr"/>
            <a:endParaRPr lang="es-CL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003C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Objetivo: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s-C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C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ontribuir</a:t>
            </a: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003C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la problematización de la APS que integra el enfoque de territorio, de equidad y cuidado de individuos y comunidades.</a:t>
            </a:r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45" y="2488453"/>
            <a:ext cx="6406243" cy="5830224"/>
          </a:xfrm>
        </p:spPr>
        <p:txBody>
          <a:bodyPr/>
          <a:lstStyle/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realiza un análisis crítico de la APS, considerando los enfoques vigentes y su aplicación.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051" y="88620"/>
            <a:ext cx="7144886" cy="61123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tensión se expresa porque no es lo mismo </a:t>
            </a:r>
          </a:p>
          <a:p>
            <a:pPr>
              <a:lnSpc>
                <a:spcPct val="100000"/>
              </a:lnSpc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priorizar (ordenar) que focalizar (discriminar); </a:t>
            </a:r>
          </a:p>
          <a:p>
            <a:pPr>
              <a:lnSpc>
                <a:spcPct val="100000"/>
              </a:lnSpc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asignada (en la norma) que territorio/comunidad (in situ);</a:t>
            </a:r>
          </a:p>
          <a:p>
            <a:pPr>
              <a:lnSpc>
                <a:spcPct val="100000"/>
              </a:lnSpc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sujeto de derecho (dignidad) que tener acceso a prestaciones (categorial); </a:t>
            </a:r>
          </a:p>
          <a:p>
            <a:pPr>
              <a:lnSpc>
                <a:spcPct val="100000"/>
              </a:lnSpc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trabajar en terreno (extramuros) que trabajo comunitario/territorial (con y para la comunidad); </a:t>
            </a:r>
          </a:p>
          <a:p>
            <a:pPr>
              <a:lnSpc>
                <a:spcPct val="100000"/>
              </a:lnSpc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logro/resultado (impacto) que metas (proceso/incentivo). </a:t>
            </a:r>
          </a:p>
          <a:p>
            <a:pPr marL="0" indent="0">
              <a:lnSpc>
                <a:spcPct val="100000"/>
              </a:lnSpc>
              <a:buNone/>
            </a:pPr>
            <a:endParaRPr lang="es-CL" sz="18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Territorio y comunidad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conceptos polisémicos, </a:t>
            </a: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construcciones sociales sui géneris </a:t>
            </a: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 se hace carne la </a:t>
            </a: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interseccionalidad</a:t>
            </a: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Territorio es </a:t>
            </a: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“donde se expresan las circunstancias de vida… en donde se expresa la reproducción social histórica… se configuran mecanismos de distribución de poder y de generación de las desigualdades”</a:t>
            </a: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(Fuenzalida et al. 2013), algo más que “un contenedor de recursos naturales y población”. 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6FA5A-5F5F-63D4-69C2-6CACDC104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D6131885-0824-0BF4-2292-C75F2C2EE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804" y="72713"/>
            <a:ext cx="6647380" cy="52091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s-CL" sz="18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comunidad cuando existe  pertenencia (sentirse parte de),; interrelación (comunicación, influencia mutua); cultura común (existencia de significados compartidos) </a:t>
            </a: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(Krause, 2001). </a:t>
            </a:r>
          </a:p>
          <a:p>
            <a:pPr>
              <a:lnSpc>
                <a:spcPct val="10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siempre se logra vincular la teoría/norma con contexto social, ni representar al mundo cotidiano. </a:t>
            </a:r>
          </a:p>
          <a:p>
            <a:pPr>
              <a:lnSpc>
                <a:spcPct val="10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validan las fuerzas de la comunidad en las dinámicas de expresión de la enfermedad. </a:t>
            </a:r>
          </a:p>
          <a:p>
            <a:pPr>
              <a:lnSpc>
                <a:spcPct val="10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prácticas comunitarias se asocian a riesgo, inseguridad, pobreza. </a:t>
            </a:r>
          </a:p>
          <a:p>
            <a:pPr>
              <a:lnSpc>
                <a:spcPct val="10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logra vivenciar los principios de la APS en su componente territorial y comunitario. </a:t>
            </a:r>
          </a:p>
          <a:p>
            <a:pPr>
              <a:lnSpc>
                <a:spcPct val="10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Ausencia del enfoque psicosocial, espiritual y cultural, en la comprensión del fenómeno salud–enfermedad–atención–cuidados. </a:t>
            </a:r>
          </a:p>
          <a:p>
            <a:pPr>
              <a:lnSpc>
                <a:spcPct val="10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observan dificultades en la integración de los contenidos comunitarios en la mirada biomédica hegemónica.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856684C-DD6F-7ECF-5CE9-888B84DE8A76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873517-A69A-EDE7-6BE8-28F1AA3E0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FC4E43A5-B1C8-C69B-4DF2-A2BB21A0071B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78B3ECF-C049-03BF-11C4-FE067D7AD761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0536D73-F814-461B-D704-58F0F9184C11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474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372" y="1959429"/>
            <a:ext cx="7844826" cy="4217534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En el trabajo de la APS se denota tensión por la contradicción permanente entre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lo escrito/dicho con lo que se puede hacer y, entre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el deber ser y el hacer.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Existe una suerte de soledad, de algunos equipos, en el logro de lo “correcto”,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es decir, en aquellos que logran superar las tensiones entre los enfoques.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526" y="2250041"/>
            <a:ext cx="8902004" cy="359122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Fuenzalida Manuel;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Cobs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Víctor; Guerrero Rodrigo (2013) El territorio como unidad de análisis... Argos Vol. 30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59</a:t>
            </a:r>
          </a:p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Krause Jacob (2001) Hacia una redefinición del concepto de comunidad.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Psicología 10(2)</a:t>
            </a:r>
          </a:p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Minsal (2016)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45 aprueba norma técnica 185. Inscripción beneficiarios en establecimientos de APS </a:t>
            </a:r>
          </a:p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Minsal (2023)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 aprueba Garantías Explícitas en Salud</a:t>
            </a:r>
          </a:p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Minsal (2023)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Resex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663 fija metas sanitarias en APS municipal </a:t>
            </a:r>
          </a:p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OMS (1978) Declaración de Alma Ata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008AF7-D783-45BB-2D78-FB806EBE3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627" y="3971607"/>
            <a:ext cx="8494865" cy="28339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BE3569-8F67-A554-4C0E-4C3A69E869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251062" y="-6"/>
            <a:ext cx="2567893" cy="16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670</Words>
  <Application>Microsoft Macintosh PowerPoint</Application>
  <PresentationFormat>Panorámica</PresentationFormat>
  <Paragraphs>56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Mario Parada</cp:lastModifiedBy>
  <cp:revision>12</cp:revision>
  <dcterms:created xsi:type="dcterms:W3CDTF">2023-09-24T14:12:27Z</dcterms:created>
  <dcterms:modified xsi:type="dcterms:W3CDTF">2025-10-22T11:11:33Z</dcterms:modified>
</cp:coreProperties>
</file>