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200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15-05-25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Titulo (</a:t>
            </a:r>
            <a:r>
              <a:rPr lang="es-CL" sz="45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asignado)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572512" y="5703561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Filiación de los autores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4719926"/>
          </a:xfrm>
        </p:spPr>
        <p:txBody>
          <a:bodyPr/>
          <a:lstStyle/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7FD4B5A-D93B-6FD9-7742-3C8CE089D4E3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556" y="587829"/>
            <a:ext cx="6406243" cy="5830224"/>
          </a:xfrm>
        </p:spPr>
        <p:txBody>
          <a:bodyPr/>
          <a:lstStyle/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329" y="843274"/>
            <a:ext cx="5638800" cy="4583802"/>
          </a:xfrm>
        </p:spPr>
        <p:txBody>
          <a:bodyPr/>
          <a:lstStyle/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810" y="1959429"/>
            <a:ext cx="7444990" cy="4217534"/>
          </a:xfrm>
        </p:spPr>
        <p:txBody>
          <a:bodyPr>
            <a:normAutofit/>
          </a:bodyPr>
          <a:lstStyle/>
          <a:p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81" y="2578327"/>
            <a:ext cx="8902004" cy="3262941"/>
          </a:xfrm>
        </p:spPr>
        <p:txBody>
          <a:bodyPr/>
          <a:lstStyle/>
          <a:p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 clic para agregar texto</a:t>
            </a:r>
          </a:p>
          <a:p>
            <a:pPr marL="0" indent="0"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34</Words>
  <Application>Microsoft Macintosh PowerPoint</Application>
  <PresentationFormat>Panorámica</PresentationFormat>
  <Paragraphs>12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Veronica Flores</cp:lastModifiedBy>
  <cp:revision>10</cp:revision>
  <dcterms:created xsi:type="dcterms:W3CDTF">2023-09-24T14:12:27Z</dcterms:created>
  <dcterms:modified xsi:type="dcterms:W3CDTF">2025-05-15T14:56:32Z</dcterms:modified>
</cp:coreProperties>
</file>